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4"/>
  </p:notesMasterIdLst>
  <p:handoutMasterIdLst>
    <p:handoutMasterId r:id="rId35"/>
  </p:handoutMasterIdLst>
  <p:sldIdLst>
    <p:sldId id="256" r:id="rId5"/>
    <p:sldId id="550145267" r:id="rId6"/>
    <p:sldId id="550145335" r:id="rId7"/>
    <p:sldId id="550145348" r:id="rId8"/>
    <p:sldId id="550145363" r:id="rId9"/>
    <p:sldId id="550145365" r:id="rId10"/>
    <p:sldId id="550145366" r:id="rId11"/>
    <p:sldId id="550145364" r:id="rId12"/>
    <p:sldId id="550145368" r:id="rId13"/>
    <p:sldId id="550145370" r:id="rId14"/>
    <p:sldId id="550145295" r:id="rId15"/>
    <p:sldId id="550145377" r:id="rId16"/>
    <p:sldId id="550145378" r:id="rId17"/>
    <p:sldId id="550145367" r:id="rId18"/>
    <p:sldId id="550145296" r:id="rId19"/>
    <p:sldId id="550145354" r:id="rId20"/>
    <p:sldId id="550145373" r:id="rId21"/>
    <p:sldId id="550145383" r:id="rId22"/>
    <p:sldId id="550145381" r:id="rId23"/>
    <p:sldId id="550145379" r:id="rId24"/>
    <p:sldId id="550145384" r:id="rId25"/>
    <p:sldId id="550145380" r:id="rId26"/>
    <p:sldId id="550145382" r:id="rId27"/>
    <p:sldId id="550145369" r:id="rId28"/>
    <p:sldId id="550145376" r:id="rId29"/>
    <p:sldId id="872" r:id="rId30"/>
    <p:sldId id="550145290" r:id="rId31"/>
    <p:sldId id="550145371" r:id="rId32"/>
    <p:sldId id="301" r:id="rId33"/>
  </p:sldIdLst>
  <p:sldSz cx="36576000" cy="2057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3324B75-7C4B-C2D8-90DE-187D54515AE5}" name="Terrell Bennett" initials="TB" userId="S::terrellb@nvidia.com::c1ea1078-adae-4f35-84e6-03794e0daec4" providerId="AD"/>
  <p188:author id="{FC00D9DC-019F-30FA-36A3-6A9A499507D5}" name="Nikki Pope" initials="NP" userId="S::npope@nvidia.com::9c760ab1-d6a9-445a-9bc8-2427bc51177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676767"/>
    <a:srgbClr val="00FF00"/>
    <a:srgbClr val="FF0000"/>
    <a:srgbClr val="76B900"/>
    <a:srgbClr val="FFFFFF"/>
    <a:srgbClr val="D1D1D1"/>
    <a:srgbClr val="C0C0C0"/>
    <a:srgbClr val="B8B8B8"/>
    <a:srgbClr val="1516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072DBD-5F1A-43DD-9B21-A64814367855}" v="165" dt="2023-09-25T09:47:23.0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03" autoAdjust="0"/>
    <p:restoredTop sz="84633" autoAdjust="0"/>
  </p:normalViewPr>
  <p:slideViewPr>
    <p:cSldViewPr snapToGrid="0">
      <p:cViewPr varScale="1">
        <p:scale>
          <a:sx n="27" d="100"/>
          <a:sy n="27" d="100"/>
        </p:scale>
        <p:origin x="845" y="72"/>
      </p:cViewPr>
      <p:guideLst/>
    </p:cSldViewPr>
  </p:slideViewPr>
  <p:outlineViewPr>
    <p:cViewPr>
      <p:scale>
        <a:sx n="33" d="100"/>
        <a:sy n="33" d="100"/>
      </p:scale>
      <p:origin x="0" y="-1581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3" d="100"/>
          <a:sy n="83" d="100"/>
        </p:scale>
        <p:origin x="2214"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le Detering" userId="385b7343-7e51-4167-b40a-3bc9ed8e0e06" providerId="ADAL" clId="{A77E4AC8-3272-47FB-8859-E859DD2332CD}"/>
    <pc:docChg chg="undo redo custSel addSld delSld modSld sldOrd">
      <pc:chgData name="Danielle Detering" userId="385b7343-7e51-4167-b40a-3bc9ed8e0e06" providerId="ADAL" clId="{A77E4AC8-3272-47FB-8859-E859DD2332CD}" dt="2023-09-21T00:11:08.615" v="221" actId="20577"/>
      <pc:docMkLst>
        <pc:docMk/>
      </pc:docMkLst>
      <pc:sldChg chg="modSp mod">
        <pc:chgData name="Danielle Detering" userId="385b7343-7e51-4167-b40a-3bc9ed8e0e06" providerId="ADAL" clId="{A77E4AC8-3272-47FB-8859-E859DD2332CD}" dt="2023-09-21T00:11:08.615" v="221" actId="20577"/>
        <pc:sldMkLst>
          <pc:docMk/>
          <pc:sldMk cId="3275743083" sldId="550145267"/>
        </pc:sldMkLst>
        <pc:graphicFrameChg chg="modGraphic">
          <ac:chgData name="Danielle Detering" userId="385b7343-7e51-4167-b40a-3bc9ed8e0e06" providerId="ADAL" clId="{A77E4AC8-3272-47FB-8859-E859DD2332CD}" dt="2023-09-21T00:11:08.615" v="221" actId="20577"/>
          <ac:graphicFrameMkLst>
            <pc:docMk/>
            <pc:sldMk cId="3275743083" sldId="550145267"/>
            <ac:graphicFrameMk id="5" creationId="{78E0B866-8D5C-ABB7-396A-E5AC69D40BD8}"/>
          </ac:graphicFrameMkLst>
        </pc:graphicFrameChg>
      </pc:sldChg>
      <pc:sldChg chg="del">
        <pc:chgData name="Danielle Detering" userId="385b7343-7e51-4167-b40a-3bc9ed8e0e06" providerId="ADAL" clId="{A77E4AC8-3272-47FB-8859-E859DD2332CD}" dt="2023-09-20T23:16:31.938" v="0" actId="2696"/>
        <pc:sldMkLst>
          <pc:docMk/>
          <pc:sldMk cId="1570826251" sldId="550145340"/>
        </pc:sldMkLst>
      </pc:sldChg>
      <pc:sldChg chg="modSp">
        <pc:chgData name="Danielle Detering" userId="385b7343-7e51-4167-b40a-3bc9ed8e0e06" providerId="ADAL" clId="{A77E4AC8-3272-47FB-8859-E859DD2332CD}" dt="2023-09-20T23:18:11.981" v="4" actId="20577"/>
        <pc:sldMkLst>
          <pc:docMk/>
          <pc:sldMk cId="2808985302" sldId="550145342"/>
        </pc:sldMkLst>
        <pc:spChg chg="mod">
          <ac:chgData name="Danielle Detering" userId="385b7343-7e51-4167-b40a-3bc9ed8e0e06" providerId="ADAL" clId="{A77E4AC8-3272-47FB-8859-E859DD2332CD}" dt="2023-09-20T23:18:11.981" v="4" actId="20577"/>
          <ac:spMkLst>
            <pc:docMk/>
            <pc:sldMk cId="2808985302" sldId="550145342"/>
            <ac:spMk id="17" creationId="{614BEC82-C758-8076-ED46-78997910CCE8}"/>
          </ac:spMkLst>
        </pc:spChg>
        <pc:spChg chg="mod">
          <ac:chgData name="Danielle Detering" userId="385b7343-7e51-4167-b40a-3bc9ed8e0e06" providerId="ADAL" clId="{A77E4AC8-3272-47FB-8859-E859DD2332CD}" dt="2023-09-20T23:18:08.496" v="2" actId="20577"/>
          <ac:spMkLst>
            <pc:docMk/>
            <pc:sldMk cId="2808985302" sldId="550145342"/>
            <ac:spMk id="18" creationId="{4969946B-4846-9D33-E223-7AF87E0F12C6}"/>
          </ac:spMkLst>
        </pc:spChg>
      </pc:sldChg>
      <pc:sldChg chg="modSp mod">
        <pc:chgData name="Danielle Detering" userId="385b7343-7e51-4167-b40a-3bc9ed8e0e06" providerId="ADAL" clId="{A77E4AC8-3272-47FB-8859-E859DD2332CD}" dt="2023-09-20T23:22:51.716" v="21" actId="207"/>
        <pc:sldMkLst>
          <pc:docMk/>
          <pc:sldMk cId="3557324142" sldId="550145345"/>
        </pc:sldMkLst>
        <pc:spChg chg="mod">
          <ac:chgData name="Danielle Detering" userId="385b7343-7e51-4167-b40a-3bc9ed8e0e06" providerId="ADAL" clId="{A77E4AC8-3272-47FB-8859-E859DD2332CD}" dt="2023-09-20T23:22:33.336" v="19" actId="207"/>
          <ac:spMkLst>
            <pc:docMk/>
            <pc:sldMk cId="3557324142" sldId="550145345"/>
            <ac:spMk id="5" creationId="{E8FCE942-DFF9-1B65-72FD-34853B7E2769}"/>
          </ac:spMkLst>
        </pc:spChg>
        <pc:spChg chg="mod">
          <ac:chgData name="Danielle Detering" userId="385b7343-7e51-4167-b40a-3bc9ed8e0e06" providerId="ADAL" clId="{A77E4AC8-3272-47FB-8859-E859DD2332CD}" dt="2023-09-20T23:22:33.336" v="19" actId="207"/>
          <ac:spMkLst>
            <pc:docMk/>
            <pc:sldMk cId="3557324142" sldId="550145345"/>
            <ac:spMk id="6" creationId="{68CF2420-6714-8038-D8A7-A1926332439B}"/>
          </ac:spMkLst>
        </pc:spChg>
        <pc:spChg chg="mod">
          <ac:chgData name="Danielle Detering" userId="385b7343-7e51-4167-b40a-3bc9ed8e0e06" providerId="ADAL" clId="{A77E4AC8-3272-47FB-8859-E859DD2332CD}" dt="2023-09-20T23:22:33.336" v="19" actId="207"/>
          <ac:spMkLst>
            <pc:docMk/>
            <pc:sldMk cId="3557324142" sldId="550145345"/>
            <ac:spMk id="7" creationId="{8DC18CB4-817B-31A7-C70D-F45FB64400DD}"/>
          </ac:spMkLst>
        </pc:spChg>
        <pc:spChg chg="mod">
          <ac:chgData name="Danielle Detering" userId="385b7343-7e51-4167-b40a-3bc9ed8e0e06" providerId="ADAL" clId="{A77E4AC8-3272-47FB-8859-E859DD2332CD}" dt="2023-09-20T23:22:39.080" v="20" actId="207"/>
          <ac:spMkLst>
            <pc:docMk/>
            <pc:sldMk cId="3557324142" sldId="550145345"/>
            <ac:spMk id="15" creationId="{5B313933-D1FD-AABF-F9D3-6542C204AD9C}"/>
          </ac:spMkLst>
        </pc:spChg>
        <pc:spChg chg="mod">
          <ac:chgData name="Danielle Detering" userId="385b7343-7e51-4167-b40a-3bc9ed8e0e06" providerId="ADAL" clId="{A77E4AC8-3272-47FB-8859-E859DD2332CD}" dt="2023-09-20T23:22:39.080" v="20" actId="207"/>
          <ac:spMkLst>
            <pc:docMk/>
            <pc:sldMk cId="3557324142" sldId="550145345"/>
            <ac:spMk id="16" creationId="{977ACE06-24CF-689C-8F60-CEFDAC9E5BDF}"/>
          </ac:spMkLst>
        </pc:spChg>
        <pc:spChg chg="mod">
          <ac:chgData name="Danielle Detering" userId="385b7343-7e51-4167-b40a-3bc9ed8e0e06" providerId="ADAL" clId="{A77E4AC8-3272-47FB-8859-E859DD2332CD}" dt="2023-09-20T23:22:39.080" v="20" actId="207"/>
          <ac:spMkLst>
            <pc:docMk/>
            <pc:sldMk cId="3557324142" sldId="550145345"/>
            <ac:spMk id="21" creationId="{5C34B019-91D0-1EA8-5D43-75510EBFF251}"/>
          </ac:spMkLst>
        </pc:spChg>
        <pc:spChg chg="mod">
          <ac:chgData name="Danielle Detering" userId="385b7343-7e51-4167-b40a-3bc9ed8e0e06" providerId="ADAL" clId="{A77E4AC8-3272-47FB-8859-E859DD2332CD}" dt="2023-09-20T23:22:51.716" v="21" actId="207"/>
          <ac:spMkLst>
            <pc:docMk/>
            <pc:sldMk cId="3557324142" sldId="550145345"/>
            <ac:spMk id="23" creationId="{9D20F1D3-EB90-2F65-3D03-65284C702B8A}"/>
          </ac:spMkLst>
        </pc:spChg>
        <pc:spChg chg="mod">
          <ac:chgData name="Danielle Detering" userId="385b7343-7e51-4167-b40a-3bc9ed8e0e06" providerId="ADAL" clId="{A77E4AC8-3272-47FB-8859-E859DD2332CD}" dt="2023-09-20T23:22:24.672" v="18" actId="207"/>
          <ac:spMkLst>
            <pc:docMk/>
            <pc:sldMk cId="3557324142" sldId="550145345"/>
            <ac:spMk id="26" creationId="{40B30AF7-85B9-2451-D620-0405C9D6CE70}"/>
          </ac:spMkLst>
        </pc:spChg>
        <pc:spChg chg="mod">
          <ac:chgData name="Danielle Detering" userId="385b7343-7e51-4167-b40a-3bc9ed8e0e06" providerId="ADAL" clId="{A77E4AC8-3272-47FB-8859-E859DD2332CD}" dt="2023-09-20T23:22:24.672" v="18" actId="207"/>
          <ac:spMkLst>
            <pc:docMk/>
            <pc:sldMk cId="3557324142" sldId="550145345"/>
            <ac:spMk id="27" creationId="{1EB6AE1E-E564-D0E6-198A-E1BD0D6CB47E}"/>
          </ac:spMkLst>
        </pc:spChg>
        <pc:spChg chg="mod">
          <ac:chgData name="Danielle Detering" userId="385b7343-7e51-4167-b40a-3bc9ed8e0e06" providerId="ADAL" clId="{A77E4AC8-3272-47FB-8859-E859DD2332CD}" dt="2023-09-20T23:22:24.672" v="18" actId="207"/>
          <ac:spMkLst>
            <pc:docMk/>
            <pc:sldMk cId="3557324142" sldId="550145345"/>
            <ac:spMk id="28" creationId="{27B2DAC1-0DB5-E16E-5581-F36BAA264F52}"/>
          </ac:spMkLst>
        </pc:spChg>
        <pc:spChg chg="mod">
          <ac:chgData name="Danielle Detering" userId="385b7343-7e51-4167-b40a-3bc9ed8e0e06" providerId="ADAL" clId="{A77E4AC8-3272-47FB-8859-E859DD2332CD}" dt="2023-09-20T23:22:51.716" v="21" actId="207"/>
          <ac:spMkLst>
            <pc:docMk/>
            <pc:sldMk cId="3557324142" sldId="550145345"/>
            <ac:spMk id="32" creationId="{2336BCCF-5B7F-7EEE-EC64-759F3DCB6B3D}"/>
          </ac:spMkLst>
        </pc:spChg>
        <pc:spChg chg="mod">
          <ac:chgData name="Danielle Detering" userId="385b7343-7e51-4167-b40a-3bc9ed8e0e06" providerId="ADAL" clId="{A77E4AC8-3272-47FB-8859-E859DD2332CD}" dt="2023-09-20T23:22:51.716" v="21" actId="207"/>
          <ac:spMkLst>
            <pc:docMk/>
            <pc:sldMk cId="3557324142" sldId="550145345"/>
            <ac:spMk id="33" creationId="{062C64AD-39D3-9388-A272-7E19E6005787}"/>
          </ac:spMkLst>
        </pc:spChg>
      </pc:sldChg>
      <pc:sldChg chg="addSp delSp modSp add mod ord modAnim">
        <pc:chgData name="Danielle Detering" userId="385b7343-7e51-4167-b40a-3bc9ed8e0e06" providerId="ADAL" clId="{A77E4AC8-3272-47FB-8859-E859DD2332CD}" dt="2023-09-21T00:00:20.182" v="195" actId="1582"/>
        <pc:sldMkLst>
          <pc:docMk/>
          <pc:sldMk cId="4074774939" sldId="550145346"/>
        </pc:sldMkLst>
        <pc:spChg chg="mod">
          <ac:chgData name="Danielle Detering" userId="385b7343-7e51-4167-b40a-3bc9ed8e0e06" providerId="ADAL" clId="{A77E4AC8-3272-47FB-8859-E859DD2332CD}" dt="2023-09-20T23:38:26.824" v="31" actId="20577"/>
          <ac:spMkLst>
            <pc:docMk/>
            <pc:sldMk cId="4074774939" sldId="550145346"/>
            <ac:spMk id="2" creationId="{A9C3EE75-CE2A-9325-738D-1BDAF98C72B0}"/>
          </ac:spMkLst>
        </pc:spChg>
        <pc:spChg chg="del">
          <ac:chgData name="Danielle Detering" userId="385b7343-7e51-4167-b40a-3bc9ed8e0e06" providerId="ADAL" clId="{A77E4AC8-3272-47FB-8859-E859DD2332CD}" dt="2023-09-20T23:39:10.741" v="55" actId="478"/>
          <ac:spMkLst>
            <pc:docMk/>
            <pc:sldMk cId="4074774939" sldId="550145346"/>
            <ac:spMk id="4" creationId="{A85BC80F-07C9-F04D-D82F-B2C301E7F889}"/>
          </ac:spMkLst>
        </pc:spChg>
        <pc:spChg chg="del">
          <ac:chgData name="Danielle Detering" userId="385b7343-7e51-4167-b40a-3bc9ed8e0e06" providerId="ADAL" clId="{A77E4AC8-3272-47FB-8859-E859DD2332CD}" dt="2023-09-20T23:39:10.741" v="55" actId="478"/>
          <ac:spMkLst>
            <pc:docMk/>
            <pc:sldMk cId="4074774939" sldId="550145346"/>
            <ac:spMk id="5" creationId="{181E6E22-1E2F-76D3-CFF2-199A6DEBEBB3}"/>
          </ac:spMkLst>
        </pc:spChg>
        <pc:spChg chg="del">
          <ac:chgData name="Danielle Detering" userId="385b7343-7e51-4167-b40a-3bc9ed8e0e06" providerId="ADAL" clId="{A77E4AC8-3272-47FB-8859-E859DD2332CD}" dt="2023-09-20T23:39:10.741" v="55" actId="478"/>
          <ac:spMkLst>
            <pc:docMk/>
            <pc:sldMk cId="4074774939" sldId="550145346"/>
            <ac:spMk id="6" creationId="{1D1F5433-D20A-4670-6659-5DF89AB989EB}"/>
          </ac:spMkLst>
        </pc:spChg>
        <pc:spChg chg="del">
          <ac:chgData name="Danielle Detering" userId="385b7343-7e51-4167-b40a-3bc9ed8e0e06" providerId="ADAL" clId="{A77E4AC8-3272-47FB-8859-E859DD2332CD}" dt="2023-09-20T23:39:10.741" v="55" actId="478"/>
          <ac:spMkLst>
            <pc:docMk/>
            <pc:sldMk cId="4074774939" sldId="550145346"/>
            <ac:spMk id="7" creationId="{A93987A2-BBD5-AEF2-44E5-3AD171E3D701}"/>
          </ac:spMkLst>
        </pc:spChg>
        <pc:spChg chg="del">
          <ac:chgData name="Danielle Detering" userId="385b7343-7e51-4167-b40a-3bc9ed8e0e06" providerId="ADAL" clId="{A77E4AC8-3272-47FB-8859-E859DD2332CD}" dt="2023-09-20T23:39:10.741" v="55" actId="478"/>
          <ac:spMkLst>
            <pc:docMk/>
            <pc:sldMk cId="4074774939" sldId="550145346"/>
            <ac:spMk id="8" creationId="{034C504E-2477-D11C-DFCC-A82886ECDC18}"/>
          </ac:spMkLst>
        </pc:spChg>
        <pc:spChg chg="del">
          <ac:chgData name="Danielle Detering" userId="385b7343-7e51-4167-b40a-3bc9ed8e0e06" providerId="ADAL" clId="{A77E4AC8-3272-47FB-8859-E859DD2332CD}" dt="2023-09-20T23:39:10.741" v="55" actId="478"/>
          <ac:spMkLst>
            <pc:docMk/>
            <pc:sldMk cId="4074774939" sldId="550145346"/>
            <ac:spMk id="9" creationId="{B99F4B4D-7346-AC0A-1FF4-1871C784CD62}"/>
          </ac:spMkLst>
        </pc:spChg>
        <pc:spChg chg="del">
          <ac:chgData name="Danielle Detering" userId="385b7343-7e51-4167-b40a-3bc9ed8e0e06" providerId="ADAL" clId="{A77E4AC8-3272-47FB-8859-E859DD2332CD}" dt="2023-09-20T23:39:10.741" v="55" actId="478"/>
          <ac:spMkLst>
            <pc:docMk/>
            <pc:sldMk cId="4074774939" sldId="550145346"/>
            <ac:spMk id="10" creationId="{3B093CDF-A06E-5E9B-A36B-64DAEFCFA574}"/>
          </ac:spMkLst>
        </pc:spChg>
        <pc:spChg chg="del">
          <ac:chgData name="Danielle Detering" userId="385b7343-7e51-4167-b40a-3bc9ed8e0e06" providerId="ADAL" clId="{A77E4AC8-3272-47FB-8859-E859DD2332CD}" dt="2023-09-20T23:39:10.741" v="55" actId="478"/>
          <ac:spMkLst>
            <pc:docMk/>
            <pc:sldMk cId="4074774939" sldId="550145346"/>
            <ac:spMk id="11" creationId="{F683B2E3-3BE4-E6D9-D8ED-F30080ECE98F}"/>
          </ac:spMkLst>
        </pc:spChg>
        <pc:spChg chg="del">
          <ac:chgData name="Danielle Detering" userId="385b7343-7e51-4167-b40a-3bc9ed8e0e06" providerId="ADAL" clId="{A77E4AC8-3272-47FB-8859-E859DD2332CD}" dt="2023-09-20T23:39:10.741" v="55" actId="478"/>
          <ac:spMkLst>
            <pc:docMk/>
            <pc:sldMk cId="4074774939" sldId="550145346"/>
            <ac:spMk id="12" creationId="{A1C5BED4-DC0A-4239-CC1F-48B72F22CBAE}"/>
          </ac:spMkLst>
        </pc:spChg>
        <pc:spChg chg="del">
          <ac:chgData name="Danielle Detering" userId="385b7343-7e51-4167-b40a-3bc9ed8e0e06" providerId="ADAL" clId="{A77E4AC8-3272-47FB-8859-E859DD2332CD}" dt="2023-09-20T23:39:10.741" v="55" actId="478"/>
          <ac:spMkLst>
            <pc:docMk/>
            <pc:sldMk cId="4074774939" sldId="550145346"/>
            <ac:spMk id="13" creationId="{35D8CFDF-96E4-6EBD-6561-46AFAEF422F1}"/>
          </ac:spMkLst>
        </pc:spChg>
        <pc:spChg chg="del">
          <ac:chgData name="Danielle Detering" userId="385b7343-7e51-4167-b40a-3bc9ed8e0e06" providerId="ADAL" clId="{A77E4AC8-3272-47FB-8859-E859DD2332CD}" dt="2023-09-20T23:39:10.741" v="55" actId="478"/>
          <ac:spMkLst>
            <pc:docMk/>
            <pc:sldMk cId="4074774939" sldId="550145346"/>
            <ac:spMk id="14" creationId="{2A3893B6-298B-F7E2-C48B-6A33948563C3}"/>
          </ac:spMkLst>
        </pc:spChg>
        <pc:spChg chg="del">
          <ac:chgData name="Danielle Detering" userId="385b7343-7e51-4167-b40a-3bc9ed8e0e06" providerId="ADAL" clId="{A77E4AC8-3272-47FB-8859-E859DD2332CD}" dt="2023-09-20T23:39:10.741" v="55" actId="478"/>
          <ac:spMkLst>
            <pc:docMk/>
            <pc:sldMk cId="4074774939" sldId="550145346"/>
            <ac:spMk id="15" creationId="{6DDD61B6-0717-2CE9-5A24-38306A8D37BD}"/>
          </ac:spMkLst>
        </pc:spChg>
        <pc:spChg chg="del">
          <ac:chgData name="Danielle Detering" userId="385b7343-7e51-4167-b40a-3bc9ed8e0e06" providerId="ADAL" clId="{A77E4AC8-3272-47FB-8859-E859DD2332CD}" dt="2023-09-20T23:39:10.741" v="55" actId="478"/>
          <ac:spMkLst>
            <pc:docMk/>
            <pc:sldMk cId="4074774939" sldId="550145346"/>
            <ac:spMk id="16" creationId="{EB42F566-4C4A-6F10-EB80-A172B46EA147}"/>
          </ac:spMkLst>
        </pc:spChg>
        <pc:spChg chg="del">
          <ac:chgData name="Danielle Detering" userId="385b7343-7e51-4167-b40a-3bc9ed8e0e06" providerId="ADAL" clId="{A77E4AC8-3272-47FB-8859-E859DD2332CD}" dt="2023-09-20T23:39:10.741" v="55" actId="478"/>
          <ac:spMkLst>
            <pc:docMk/>
            <pc:sldMk cId="4074774939" sldId="550145346"/>
            <ac:spMk id="17" creationId="{614BEC82-C758-8076-ED46-78997910CCE8}"/>
          </ac:spMkLst>
        </pc:spChg>
        <pc:spChg chg="del">
          <ac:chgData name="Danielle Detering" userId="385b7343-7e51-4167-b40a-3bc9ed8e0e06" providerId="ADAL" clId="{A77E4AC8-3272-47FB-8859-E859DD2332CD}" dt="2023-09-20T23:39:10.741" v="55" actId="478"/>
          <ac:spMkLst>
            <pc:docMk/>
            <pc:sldMk cId="4074774939" sldId="550145346"/>
            <ac:spMk id="18" creationId="{4969946B-4846-9D33-E223-7AF87E0F12C6}"/>
          </ac:spMkLst>
        </pc:spChg>
        <pc:spChg chg="mod">
          <ac:chgData name="Danielle Detering" userId="385b7343-7e51-4167-b40a-3bc9ed8e0e06" providerId="ADAL" clId="{A77E4AC8-3272-47FB-8859-E859DD2332CD}" dt="2023-09-20T23:38:59.474" v="54" actId="20577"/>
          <ac:spMkLst>
            <pc:docMk/>
            <pc:sldMk cId="4074774939" sldId="550145346"/>
            <ac:spMk id="19" creationId="{5522F812-5D62-69BC-28BF-CECB54540E83}"/>
          </ac:spMkLst>
        </pc:spChg>
        <pc:spChg chg="del">
          <ac:chgData name="Danielle Detering" userId="385b7343-7e51-4167-b40a-3bc9ed8e0e06" providerId="ADAL" clId="{A77E4AC8-3272-47FB-8859-E859DD2332CD}" dt="2023-09-20T23:39:10.741" v="55" actId="478"/>
          <ac:spMkLst>
            <pc:docMk/>
            <pc:sldMk cId="4074774939" sldId="550145346"/>
            <ac:spMk id="20" creationId="{B379FB44-59D8-120D-E42B-5ED5A607D6A1}"/>
          </ac:spMkLst>
        </pc:spChg>
        <pc:spChg chg="del">
          <ac:chgData name="Danielle Detering" userId="385b7343-7e51-4167-b40a-3bc9ed8e0e06" providerId="ADAL" clId="{A77E4AC8-3272-47FB-8859-E859DD2332CD}" dt="2023-09-20T23:39:10.741" v="55" actId="478"/>
          <ac:spMkLst>
            <pc:docMk/>
            <pc:sldMk cId="4074774939" sldId="550145346"/>
            <ac:spMk id="21" creationId="{6840C654-BDAA-8911-05D7-B15C8C6E501C}"/>
          </ac:spMkLst>
        </pc:spChg>
        <pc:spChg chg="del">
          <ac:chgData name="Danielle Detering" userId="385b7343-7e51-4167-b40a-3bc9ed8e0e06" providerId="ADAL" clId="{A77E4AC8-3272-47FB-8859-E859DD2332CD}" dt="2023-09-20T23:39:10.741" v="55" actId="478"/>
          <ac:spMkLst>
            <pc:docMk/>
            <pc:sldMk cId="4074774939" sldId="550145346"/>
            <ac:spMk id="22" creationId="{F6EF5C1C-1C59-44D8-5E53-492AF93B0827}"/>
          </ac:spMkLst>
        </pc:spChg>
        <pc:spChg chg="del">
          <ac:chgData name="Danielle Detering" userId="385b7343-7e51-4167-b40a-3bc9ed8e0e06" providerId="ADAL" clId="{A77E4AC8-3272-47FB-8859-E859DD2332CD}" dt="2023-09-20T23:39:10.741" v="55" actId="478"/>
          <ac:spMkLst>
            <pc:docMk/>
            <pc:sldMk cId="4074774939" sldId="550145346"/>
            <ac:spMk id="23" creationId="{7C7D31B0-055B-5185-182E-6616CBC8FAE9}"/>
          </ac:spMkLst>
        </pc:spChg>
        <pc:spChg chg="del">
          <ac:chgData name="Danielle Detering" userId="385b7343-7e51-4167-b40a-3bc9ed8e0e06" providerId="ADAL" clId="{A77E4AC8-3272-47FB-8859-E859DD2332CD}" dt="2023-09-20T23:39:10.741" v="55" actId="478"/>
          <ac:spMkLst>
            <pc:docMk/>
            <pc:sldMk cId="4074774939" sldId="550145346"/>
            <ac:spMk id="24" creationId="{A62AB63C-263E-376C-777E-70854A572062}"/>
          </ac:spMkLst>
        </pc:spChg>
        <pc:spChg chg="del">
          <ac:chgData name="Danielle Detering" userId="385b7343-7e51-4167-b40a-3bc9ed8e0e06" providerId="ADAL" clId="{A77E4AC8-3272-47FB-8859-E859DD2332CD}" dt="2023-09-20T23:39:10.741" v="55" actId="478"/>
          <ac:spMkLst>
            <pc:docMk/>
            <pc:sldMk cId="4074774939" sldId="550145346"/>
            <ac:spMk id="25" creationId="{8E29BC78-C6F3-F036-3D41-AFFB83777E38}"/>
          </ac:spMkLst>
        </pc:spChg>
        <pc:spChg chg="add mod">
          <ac:chgData name="Danielle Detering" userId="385b7343-7e51-4167-b40a-3bc9ed8e0e06" providerId="ADAL" clId="{A77E4AC8-3272-47FB-8859-E859DD2332CD}" dt="2023-09-20T23:58:15.159" v="180" actId="14"/>
          <ac:spMkLst>
            <pc:docMk/>
            <pc:sldMk cId="4074774939" sldId="550145346"/>
            <ac:spMk id="27" creationId="{8CB76921-A4E6-F38D-4843-0A63BB542F89}"/>
          </ac:spMkLst>
        </pc:spChg>
        <pc:spChg chg="add del mod">
          <ac:chgData name="Danielle Detering" userId="385b7343-7e51-4167-b40a-3bc9ed8e0e06" providerId="ADAL" clId="{A77E4AC8-3272-47FB-8859-E859DD2332CD}" dt="2023-09-20T23:57:33.460" v="153" actId="478"/>
          <ac:spMkLst>
            <pc:docMk/>
            <pc:sldMk cId="4074774939" sldId="550145346"/>
            <ac:spMk id="28" creationId="{5C6C8AB4-864F-367A-C018-D20D2311EF58}"/>
          </ac:spMkLst>
        </pc:spChg>
        <pc:spChg chg="add mod">
          <ac:chgData name="Danielle Detering" userId="385b7343-7e51-4167-b40a-3bc9ed8e0e06" providerId="ADAL" clId="{A77E4AC8-3272-47FB-8859-E859DD2332CD}" dt="2023-09-20T23:57:58.879" v="178" actId="164"/>
          <ac:spMkLst>
            <pc:docMk/>
            <pc:sldMk cId="4074774939" sldId="550145346"/>
            <ac:spMk id="29" creationId="{BB1DD9FA-64E7-5B13-E62C-8E28D19D78F3}"/>
          </ac:spMkLst>
        </pc:spChg>
        <pc:spChg chg="add mod">
          <ac:chgData name="Danielle Detering" userId="385b7343-7e51-4167-b40a-3bc9ed8e0e06" providerId="ADAL" clId="{A77E4AC8-3272-47FB-8859-E859DD2332CD}" dt="2023-09-21T00:00:20.182" v="195" actId="1582"/>
          <ac:spMkLst>
            <pc:docMk/>
            <pc:sldMk cId="4074774939" sldId="550145346"/>
            <ac:spMk id="31" creationId="{5CE35210-412F-39B6-658E-162389D0CF84}"/>
          </ac:spMkLst>
        </pc:spChg>
        <pc:spChg chg="add mod">
          <ac:chgData name="Danielle Detering" userId="385b7343-7e51-4167-b40a-3bc9ed8e0e06" providerId="ADAL" clId="{A77E4AC8-3272-47FB-8859-E859DD2332CD}" dt="2023-09-21T00:00:20.182" v="195" actId="1582"/>
          <ac:spMkLst>
            <pc:docMk/>
            <pc:sldMk cId="4074774939" sldId="550145346"/>
            <ac:spMk id="32" creationId="{17F5DC4B-CD00-863D-2601-E94FB194B8DC}"/>
          </ac:spMkLst>
        </pc:spChg>
        <pc:grpChg chg="add mod">
          <ac:chgData name="Danielle Detering" userId="385b7343-7e51-4167-b40a-3bc9ed8e0e06" providerId="ADAL" clId="{A77E4AC8-3272-47FB-8859-E859DD2332CD}" dt="2023-09-20T23:57:58.879" v="178" actId="164"/>
          <ac:grpSpMkLst>
            <pc:docMk/>
            <pc:sldMk cId="4074774939" sldId="550145346"/>
            <ac:grpSpMk id="30" creationId="{5236F937-543D-3D2E-F631-6D3C67B96D5A}"/>
          </ac:grpSpMkLst>
        </pc:grpChg>
        <pc:graphicFrameChg chg="add mod modGraphic">
          <ac:chgData name="Danielle Detering" userId="385b7343-7e51-4167-b40a-3bc9ed8e0e06" providerId="ADAL" clId="{A77E4AC8-3272-47FB-8859-E859DD2332CD}" dt="2023-09-20T23:44:01.412" v="130" actId="1076"/>
          <ac:graphicFrameMkLst>
            <pc:docMk/>
            <pc:sldMk cId="4074774939" sldId="550145346"/>
            <ac:graphicFrameMk id="3" creationId="{C78D6E0B-04EF-A257-FE30-D1A8E0C7D914}"/>
          </ac:graphicFrameMkLst>
        </pc:graphicFrameChg>
        <pc:graphicFrameChg chg="add mod modGraphic">
          <ac:chgData name="Danielle Detering" userId="385b7343-7e51-4167-b40a-3bc9ed8e0e06" providerId="ADAL" clId="{A77E4AC8-3272-47FB-8859-E859DD2332CD}" dt="2023-09-20T23:45:26.599" v="150" actId="1076"/>
          <ac:graphicFrameMkLst>
            <pc:docMk/>
            <pc:sldMk cId="4074774939" sldId="550145346"/>
            <ac:graphicFrameMk id="26" creationId="{10EB7D07-9EBB-D066-DEC9-6A05FE643401}"/>
          </ac:graphicFrameMkLst>
        </pc:graphicFrameChg>
      </pc:sldChg>
    </pc:docChg>
  </pc:docChgLst>
  <pc:docChgLst>
    <pc:chgData name="Danielle Detering" userId="385b7343-7e51-4167-b40a-3bc9ed8e0e06" providerId="ADAL" clId="{909E86B5-835E-44EF-9C86-BA218EE9E23B}"/>
    <pc:docChg chg="undo custSel modSld">
      <pc:chgData name="Danielle Detering" userId="385b7343-7e51-4167-b40a-3bc9ed8e0e06" providerId="ADAL" clId="{909E86B5-835E-44EF-9C86-BA218EE9E23B}" dt="2023-09-20T12:20:41.966" v="9" actId="207"/>
      <pc:docMkLst>
        <pc:docMk/>
      </pc:docMkLst>
      <pc:sldChg chg="addSp delSp modSp mod">
        <pc:chgData name="Danielle Detering" userId="385b7343-7e51-4167-b40a-3bc9ed8e0e06" providerId="ADAL" clId="{909E86B5-835E-44EF-9C86-BA218EE9E23B}" dt="2023-09-20T12:18:38.276" v="3"/>
        <pc:sldMkLst>
          <pc:docMk/>
          <pc:sldMk cId="2826088116" sldId="550145332"/>
        </pc:sldMkLst>
        <pc:spChg chg="del">
          <ac:chgData name="Danielle Detering" userId="385b7343-7e51-4167-b40a-3bc9ed8e0e06" providerId="ADAL" clId="{909E86B5-835E-44EF-9C86-BA218EE9E23B}" dt="2023-09-20T12:18:37.961" v="2" actId="478"/>
          <ac:spMkLst>
            <pc:docMk/>
            <pc:sldMk cId="2826088116" sldId="550145332"/>
            <ac:spMk id="3" creationId="{330B0381-CB40-1A59-F9F5-7B45B188A33A}"/>
          </ac:spMkLst>
        </pc:spChg>
        <pc:spChg chg="add mod">
          <ac:chgData name="Danielle Detering" userId="385b7343-7e51-4167-b40a-3bc9ed8e0e06" providerId="ADAL" clId="{909E86B5-835E-44EF-9C86-BA218EE9E23B}" dt="2023-09-20T12:18:38.276" v="3"/>
          <ac:spMkLst>
            <pc:docMk/>
            <pc:sldMk cId="2826088116" sldId="550145332"/>
            <ac:spMk id="4" creationId="{C0139257-179E-F449-35A7-F9A827C5D6D3}"/>
          </ac:spMkLst>
        </pc:spChg>
      </pc:sldChg>
      <pc:sldChg chg="modSp mod">
        <pc:chgData name="Danielle Detering" userId="385b7343-7e51-4167-b40a-3bc9ed8e0e06" providerId="ADAL" clId="{909E86B5-835E-44EF-9C86-BA218EE9E23B}" dt="2023-09-20T12:18:34.079" v="1" actId="1036"/>
        <pc:sldMkLst>
          <pc:docMk/>
          <pc:sldMk cId="2284687162" sldId="550145333"/>
        </pc:sldMkLst>
        <pc:spChg chg="mod">
          <ac:chgData name="Danielle Detering" userId="385b7343-7e51-4167-b40a-3bc9ed8e0e06" providerId="ADAL" clId="{909E86B5-835E-44EF-9C86-BA218EE9E23B}" dt="2023-09-20T12:18:34.079" v="1" actId="1036"/>
          <ac:spMkLst>
            <pc:docMk/>
            <pc:sldMk cId="2284687162" sldId="550145333"/>
            <ac:spMk id="225" creationId="{BA14CA18-AAAF-053C-3B8E-ED4E1AA683F3}"/>
          </ac:spMkLst>
        </pc:spChg>
      </pc:sldChg>
      <pc:sldChg chg="modSp mod">
        <pc:chgData name="Danielle Detering" userId="385b7343-7e51-4167-b40a-3bc9ed8e0e06" providerId="ADAL" clId="{909E86B5-835E-44EF-9C86-BA218EE9E23B}" dt="2023-09-20T12:20:41.966" v="9" actId="207"/>
        <pc:sldMkLst>
          <pc:docMk/>
          <pc:sldMk cId="3861299017" sldId="550145343"/>
        </pc:sldMkLst>
        <pc:graphicFrameChg chg="modGraphic">
          <ac:chgData name="Danielle Detering" userId="385b7343-7e51-4167-b40a-3bc9ed8e0e06" providerId="ADAL" clId="{909E86B5-835E-44EF-9C86-BA218EE9E23B}" dt="2023-09-20T12:20:41.966" v="9" actId="207"/>
          <ac:graphicFrameMkLst>
            <pc:docMk/>
            <pc:sldMk cId="3861299017" sldId="550145343"/>
            <ac:graphicFrameMk id="28" creationId="{04AE8816-F41E-7457-05D9-A415A07C3B87}"/>
          </ac:graphicFrameMkLst>
        </pc:graphicFrameChg>
      </pc:sldChg>
    </pc:docChg>
  </pc:docChgLst>
  <pc:docChgLst>
    <pc:chgData name="Danielle Detering" userId="385b7343-7e51-4167-b40a-3bc9ed8e0e06" providerId="ADAL" clId="{16CD77CE-CBFA-4A2C-B306-DFD498BF69EF}"/>
    <pc:docChg chg="modSld">
      <pc:chgData name="Danielle Detering" userId="385b7343-7e51-4167-b40a-3bc9ed8e0e06" providerId="ADAL" clId="{16CD77CE-CBFA-4A2C-B306-DFD498BF69EF}" dt="2023-09-19T18:49:22.215" v="278" actId="20577"/>
      <pc:docMkLst>
        <pc:docMk/>
      </pc:docMkLst>
      <pc:sldChg chg="modSp modNotesTx">
        <pc:chgData name="Danielle Detering" userId="385b7343-7e51-4167-b40a-3bc9ed8e0e06" providerId="ADAL" clId="{16CD77CE-CBFA-4A2C-B306-DFD498BF69EF}" dt="2023-09-19T18:49:22.215" v="278" actId="20577"/>
        <pc:sldMkLst>
          <pc:docMk/>
          <pc:sldMk cId="712252639" sldId="550145315"/>
        </pc:sldMkLst>
        <pc:spChg chg="mod">
          <ac:chgData name="Danielle Detering" userId="385b7343-7e51-4167-b40a-3bc9ed8e0e06" providerId="ADAL" clId="{16CD77CE-CBFA-4A2C-B306-DFD498BF69EF}" dt="2023-09-19T18:49:22.215" v="278" actId="20577"/>
          <ac:spMkLst>
            <pc:docMk/>
            <pc:sldMk cId="712252639" sldId="550145315"/>
            <ac:spMk id="108" creationId="{91895B18-7966-ECD8-7057-E42B909B9735}"/>
          </ac:spMkLst>
        </pc:spChg>
      </pc:sldChg>
    </pc:docChg>
  </pc:docChgLst>
  <pc:docChgLst>
    <pc:chgData name="Danielle Detering" userId="385b7343-7e51-4167-b40a-3bc9ed8e0e06" providerId="ADAL" clId="{BA072DBD-5F1A-43DD-9B21-A64814367855}"/>
    <pc:docChg chg="undo redo custSel addSld delSld modSld sldOrd">
      <pc:chgData name="Danielle Detering" userId="385b7343-7e51-4167-b40a-3bc9ed8e0e06" providerId="ADAL" clId="{BA072DBD-5F1A-43DD-9B21-A64814367855}" dt="2023-09-26T18:31:12.095" v="2086" actId="2696"/>
      <pc:docMkLst>
        <pc:docMk/>
      </pc:docMkLst>
      <pc:sldChg chg="modSp mod">
        <pc:chgData name="Danielle Detering" userId="385b7343-7e51-4167-b40a-3bc9ed8e0e06" providerId="ADAL" clId="{BA072DBD-5F1A-43DD-9B21-A64814367855}" dt="2023-09-22T10:46:30.451" v="25" actId="20577"/>
        <pc:sldMkLst>
          <pc:docMk/>
          <pc:sldMk cId="1887837470" sldId="256"/>
        </pc:sldMkLst>
        <pc:spChg chg="mod">
          <ac:chgData name="Danielle Detering" userId="385b7343-7e51-4167-b40a-3bc9ed8e0e06" providerId="ADAL" clId="{BA072DBD-5F1A-43DD-9B21-A64814367855}" dt="2023-09-22T10:46:30.451" v="25" actId="20577"/>
          <ac:spMkLst>
            <pc:docMk/>
            <pc:sldMk cId="1887837470" sldId="256"/>
            <ac:spMk id="10" creationId="{4C4E44C6-E88C-4CDE-9E6A-035AA5A6FA95}"/>
          </ac:spMkLst>
        </pc:spChg>
      </pc:sldChg>
      <pc:sldChg chg="del">
        <pc:chgData name="Danielle Detering" userId="385b7343-7e51-4167-b40a-3bc9ed8e0e06" providerId="ADAL" clId="{BA072DBD-5F1A-43DD-9B21-A64814367855}" dt="2023-09-22T12:47:01.739" v="826" actId="2696"/>
        <pc:sldMkLst>
          <pc:docMk/>
          <pc:sldMk cId="3106100879" sldId="270"/>
        </pc:sldMkLst>
      </pc:sldChg>
      <pc:sldChg chg="modSp add mod modTransition">
        <pc:chgData name="Danielle Detering" userId="385b7343-7e51-4167-b40a-3bc9ed8e0e06" providerId="ADAL" clId="{BA072DBD-5F1A-43DD-9B21-A64814367855}" dt="2023-09-25T09:57:14.598" v="2085" actId="120"/>
        <pc:sldMkLst>
          <pc:docMk/>
          <pc:sldMk cId="2761208266" sldId="872"/>
        </pc:sldMkLst>
        <pc:spChg chg="mod">
          <ac:chgData name="Danielle Detering" userId="385b7343-7e51-4167-b40a-3bc9ed8e0e06" providerId="ADAL" clId="{BA072DBD-5F1A-43DD-9B21-A64814367855}" dt="2023-09-25T09:39:24.171" v="2030" actId="207"/>
          <ac:spMkLst>
            <pc:docMk/>
            <pc:sldMk cId="2761208266" sldId="872"/>
            <ac:spMk id="15" creationId="{B9DB2684-1E3D-61C0-4889-58093347DE7A}"/>
          </ac:spMkLst>
        </pc:spChg>
        <pc:spChg chg="mod">
          <ac:chgData name="Danielle Detering" userId="385b7343-7e51-4167-b40a-3bc9ed8e0e06" providerId="ADAL" clId="{BA072DBD-5F1A-43DD-9B21-A64814367855}" dt="2023-09-25T09:41:13.955" v="2051" actId="207"/>
          <ac:spMkLst>
            <pc:docMk/>
            <pc:sldMk cId="2761208266" sldId="872"/>
            <ac:spMk id="48" creationId="{3875A17C-60E2-C9E4-69E4-BFEA9A72A1B4}"/>
          </ac:spMkLst>
        </pc:spChg>
        <pc:spChg chg="mod">
          <ac:chgData name="Danielle Detering" userId="385b7343-7e51-4167-b40a-3bc9ed8e0e06" providerId="ADAL" clId="{BA072DBD-5F1A-43DD-9B21-A64814367855}" dt="2023-09-25T09:57:14.598" v="2085" actId="120"/>
          <ac:spMkLst>
            <pc:docMk/>
            <pc:sldMk cId="2761208266" sldId="872"/>
            <ac:spMk id="50" creationId="{567058CF-D17A-FC16-A6BD-4A0813AC05B9}"/>
          </ac:spMkLst>
        </pc:spChg>
        <pc:graphicFrameChg chg="mod">
          <ac:chgData name="Danielle Detering" userId="385b7343-7e51-4167-b40a-3bc9ed8e0e06" providerId="ADAL" clId="{BA072DBD-5F1A-43DD-9B21-A64814367855}" dt="2023-09-25T09:43:08.102" v="2076" actId="1038"/>
          <ac:graphicFrameMkLst>
            <pc:docMk/>
            <pc:sldMk cId="2761208266" sldId="872"/>
            <ac:graphicFrameMk id="47" creationId="{321ABDFB-E911-1F2A-39DE-B8F136D4F46C}"/>
          </ac:graphicFrameMkLst>
        </pc:graphicFrameChg>
        <pc:picChg chg="mod">
          <ac:chgData name="Danielle Detering" userId="385b7343-7e51-4167-b40a-3bc9ed8e0e06" providerId="ADAL" clId="{BA072DBD-5F1A-43DD-9B21-A64814367855}" dt="2023-09-25T09:41:18.453" v="2056" actId="1038"/>
          <ac:picMkLst>
            <pc:docMk/>
            <pc:sldMk cId="2761208266" sldId="872"/>
            <ac:picMk id="45" creationId="{988FD86F-DEE6-9F79-AF62-4C06CF7423BA}"/>
          </ac:picMkLst>
        </pc:picChg>
      </pc:sldChg>
      <pc:sldChg chg="modSp mod">
        <pc:chgData name="Danielle Detering" userId="385b7343-7e51-4167-b40a-3bc9ed8e0e06" providerId="ADAL" clId="{BA072DBD-5F1A-43DD-9B21-A64814367855}" dt="2023-09-22T10:49:38.118" v="49" actId="1036"/>
        <pc:sldMkLst>
          <pc:docMk/>
          <pc:sldMk cId="3275743083" sldId="550145267"/>
        </pc:sldMkLst>
        <pc:spChg chg="mod">
          <ac:chgData name="Danielle Detering" userId="385b7343-7e51-4167-b40a-3bc9ed8e0e06" providerId="ADAL" clId="{BA072DBD-5F1A-43DD-9B21-A64814367855}" dt="2023-09-22T10:49:38.118" v="49" actId="1036"/>
          <ac:spMkLst>
            <pc:docMk/>
            <pc:sldMk cId="3275743083" sldId="550145267"/>
            <ac:spMk id="2" creationId="{B8E6121E-A96A-F527-8E76-FFB24307ED22}"/>
          </ac:spMkLst>
        </pc:spChg>
      </pc:sldChg>
      <pc:sldChg chg="addSp delSp modSp add del mod delAnim delCm modNotesTx">
        <pc:chgData name="Danielle Detering" userId="385b7343-7e51-4167-b40a-3bc9ed8e0e06" providerId="ADAL" clId="{BA072DBD-5F1A-43DD-9B21-A64814367855}" dt="2023-09-26T18:31:12.095" v="2086" actId="2696"/>
        <pc:sldMkLst>
          <pc:docMk/>
          <pc:sldMk cId="422214862" sldId="550145284"/>
        </pc:sldMkLst>
        <pc:spChg chg="del">
          <ac:chgData name="Danielle Detering" userId="385b7343-7e51-4167-b40a-3bc9ed8e0e06" providerId="ADAL" clId="{BA072DBD-5F1A-43DD-9B21-A64814367855}" dt="2023-09-25T07:56:29.801" v="1771" actId="478"/>
          <ac:spMkLst>
            <pc:docMk/>
            <pc:sldMk cId="422214862" sldId="550145284"/>
            <ac:spMk id="10" creationId="{3027AB70-FD08-47E9-8574-CA6CDCD07570}"/>
          </ac:spMkLst>
        </pc:spChg>
        <pc:spChg chg="add mod">
          <ac:chgData name="Danielle Detering" userId="385b7343-7e51-4167-b40a-3bc9ed8e0e06" providerId="ADAL" clId="{BA072DBD-5F1A-43DD-9B21-A64814367855}" dt="2023-09-25T07:56:29.801" v="1771" actId="478"/>
          <ac:spMkLst>
            <pc:docMk/>
            <pc:sldMk cId="422214862" sldId="550145284"/>
            <ac:spMk id="16" creationId="{A4E9C6FC-AEC4-9F0F-4DF4-43EF4DAEE9DF}"/>
          </ac:spMkLst>
        </pc:spChg>
        <pc:picChg chg="del">
          <ac:chgData name="Danielle Detering" userId="385b7343-7e51-4167-b40a-3bc9ed8e0e06" providerId="ADAL" clId="{BA072DBD-5F1A-43DD-9B21-A64814367855}" dt="2023-09-25T08:01:43.124" v="1777" actId="478"/>
          <ac:picMkLst>
            <pc:docMk/>
            <pc:sldMk cId="422214862" sldId="550145284"/>
            <ac:picMk id="12" creationId="{A608A226-04B9-FE3D-971B-D3DBBF408939}"/>
          </ac:picMkLst>
        </pc:picChg>
        <pc:extLst>
          <p:ext xmlns:p="http://schemas.openxmlformats.org/presentationml/2006/main" uri="{D6D511B9-2390-475A-947B-AFAB55BFBCF1}">
            <pc226:cmChg xmlns:pc226="http://schemas.microsoft.com/office/powerpoint/2022/06/main/command" chg="del">
              <pc226:chgData name="Danielle Detering" userId="385b7343-7e51-4167-b40a-3bc9ed8e0e06" providerId="ADAL" clId="{BA072DBD-5F1A-43DD-9B21-A64814367855}" dt="2023-09-25T07:56:23.440" v="1770"/>
              <pc2:cmMkLst xmlns:pc2="http://schemas.microsoft.com/office/powerpoint/2019/9/main/command">
                <pc:docMk/>
                <pc:sldMk cId="422214862" sldId="550145284"/>
                <pc2:cmMk id="{3A73E737-C2A1-47B4-A96D-3FAAA483E82D}"/>
              </pc2:cmMkLst>
            </pc226:cmChg>
          </p:ext>
        </pc:extLst>
      </pc:sldChg>
      <pc:sldChg chg="modSp add mod">
        <pc:chgData name="Danielle Detering" userId="385b7343-7e51-4167-b40a-3bc9ed8e0e06" providerId="ADAL" clId="{BA072DBD-5F1A-43DD-9B21-A64814367855}" dt="2023-09-25T09:16:41.139" v="1917"/>
        <pc:sldMkLst>
          <pc:docMk/>
          <pc:sldMk cId="672335130" sldId="550145295"/>
        </pc:sldMkLst>
        <pc:spChg chg="mod">
          <ac:chgData name="Danielle Detering" userId="385b7343-7e51-4167-b40a-3bc9ed8e0e06" providerId="ADAL" clId="{BA072DBD-5F1A-43DD-9B21-A64814367855}" dt="2023-09-25T08:53:39.248" v="1879"/>
          <ac:spMkLst>
            <pc:docMk/>
            <pc:sldMk cId="672335130" sldId="550145295"/>
            <ac:spMk id="11" creationId="{DC69C9A3-29AB-3AE7-9B45-E0C77A49C637}"/>
          </ac:spMkLst>
        </pc:spChg>
        <pc:spChg chg="mod">
          <ac:chgData name="Danielle Detering" userId="385b7343-7e51-4167-b40a-3bc9ed8e0e06" providerId="ADAL" clId="{BA072DBD-5F1A-43DD-9B21-A64814367855}" dt="2023-09-25T08:54:02.508" v="1916" actId="20577"/>
          <ac:spMkLst>
            <pc:docMk/>
            <pc:sldMk cId="672335130" sldId="550145295"/>
            <ac:spMk id="13" creationId="{05420910-E0B5-56D1-27B0-395D420E9E1A}"/>
          </ac:spMkLst>
        </pc:spChg>
        <pc:graphicFrameChg chg="mod">
          <ac:chgData name="Danielle Detering" userId="385b7343-7e51-4167-b40a-3bc9ed8e0e06" providerId="ADAL" clId="{BA072DBD-5F1A-43DD-9B21-A64814367855}" dt="2023-09-25T09:16:41.139" v="1917"/>
          <ac:graphicFrameMkLst>
            <pc:docMk/>
            <pc:sldMk cId="672335130" sldId="550145295"/>
            <ac:graphicFrameMk id="6" creationId="{9D9C92D0-A9D8-CBA8-E88D-768DF053D3B1}"/>
          </ac:graphicFrameMkLst>
        </pc:graphicFrameChg>
      </pc:sldChg>
      <pc:sldChg chg="delSp add mod delAnim modAnim delCm modNotesTx">
        <pc:chgData name="Danielle Detering" userId="385b7343-7e51-4167-b40a-3bc9ed8e0e06" providerId="ADAL" clId="{BA072DBD-5F1A-43DD-9B21-A64814367855}" dt="2023-09-25T08:09:44.998" v="1834" actId="20577"/>
        <pc:sldMkLst>
          <pc:docMk/>
          <pc:sldMk cId="2300708045" sldId="550145296"/>
        </pc:sldMkLst>
        <pc:picChg chg="del">
          <ac:chgData name="Danielle Detering" userId="385b7343-7e51-4167-b40a-3bc9ed8e0e06" providerId="ADAL" clId="{BA072DBD-5F1A-43DD-9B21-A64814367855}" dt="2023-09-25T08:06:27.905" v="1787" actId="478"/>
          <ac:picMkLst>
            <pc:docMk/>
            <pc:sldMk cId="2300708045" sldId="550145296"/>
            <ac:picMk id="3" creationId="{3F368786-3A18-E49F-F41D-F676F785CEAC}"/>
          </ac:picMkLst>
        </pc:picChg>
        <pc:picChg chg="del">
          <ac:chgData name="Danielle Detering" userId="385b7343-7e51-4167-b40a-3bc9ed8e0e06" providerId="ADAL" clId="{BA072DBD-5F1A-43DD-9B21-A64814367855}" dt="2023-09-25T08:06:30.493" v="1788" actId="478"/>
          <ac:picMkLst>
            <pc:docMk/>
            <pc:sldMk cId="2300708045" sldId="550145296"/>
            <ac:picMk id="11" creationId="{EE5312F2-FA71-FE96-4E43-6B2E81149811}"/>
          </ac:picMkLst>
        </pc:picChg>
        <pc:picChg chg="del">
          <ac:chgData name="Danielle Detering" userId="385b7343-7e51-4167-b40a-3bc9ed8e0e06" providerId="ADAL" clId="{BA072DBD-5F1A-43DD-9B21-A64814367855}" dt="2023-09-25T08:06:32.426" v="1789" actId="478"/>
          <ac:picMkLst>
            <pc:docMk/>
            <pc:sldMk cId="2300708045" sldId="550145296"/>
            <ac:picMk id="18" creationId="{1289BA67-C07D-F46F-A8EB-22724A2E02A1}"/>
          </ac:picMkLst>
        </pc:picChg>
        <pc:picChg chg="del">
          <ac:chgData name="Danielle Detering" userId="385b7343-7e51-4167-b40a-3bc9ed8e0e06" providerId="ADAL" clId="{BA072DBD-5F1A-43DD-9B21-A64814367855}" dt="2023-09-25T08:06:34.292" v="1790" actId="478"/>
          <ac:picMkLst>
            <pc:docMk/>
            <pc:sldMk cId="2300708045" sldId="550145296"/>
            <ac:picMk id="19" creationId="{A2EA4C9A-5513-5A99-9E47-64C4A4CC522F}"/>
          </ac:picMkLst>
        </pc:picChg>
        <pc:picChg chg="del">
          <ac:chgData name="Danielle Detering" userId="385b7343-7e51-4167-b40a-3bc9ed8e0e06" providerId="ADAL" clId="{BA072DBD-5F1A-43DD-9B21-A64814367855}" dt="2023-09-25T08:06:36.573" v="1791" actId="478"/>
          <ac:picMkLst>
            <pc:docMk/>
            <pc:sldMk cId="2300708045" sldId="550145296"/>
            <ac:picMk id="20" creationId="{FD7FF3F7-AD8D-B5D9-DD82-B1A5827BAA8E}"/>
          </ac:picMkLst>
        </pc:picChg>
        <pc:extLst>
          <p:ext xmlns:p="http://schemas.openxmlformats.org/presentationml/2006/main" uri="{D6D511B9-2390-475A-947B-AFAB55BFBCF1}">
            <pc226:cmChg xmlns:pc226="http://schemas.microsoft.com/office/powerpoint/2022/06/main/command" chg="del">
              <pc226:chgData name="Danielle Detering" userId="385b7343-7e51-4167-b40a-3bc9ed8e0e06" providerId="ADAL" clId="{BA072DBD-5F1A-43DD-9B21-A64814367855}" dt="2023-09-25T08:06:39.356" v="1792"/>
              <pc2:cmMkLst xmlns:pc2="http://schemas.microsoft.com/office/powerpoint/2019/9/main/command">
                <pc:docMk/>
                <pc:sldMk cId="2300708045" sldId="550145296"/>
                <pc2:cmMk id="{BA97270B-B512-437C-AD99-982919D80A42}"/>
              </pc2:cmMkLst>
            </pc226:cmChg>
          </p:ext>
        </pc:extLst>
      </pc:sldChg>
      <pc:sldChg chg="delSp add del mod delAnim delCm">
        <pc:chgData name="Danielle Detering" userId="385b7343-7e51-4167-b40a-3bc9ed8e0e06" providerId="ADAL" clId="{BA072DBD-5F1A-43DD-9B21-A64814367855}" dt="2023-09-25T08:07:05.590" v="1793" actId="2696"/>
        <pc:sldMkLst>
          <pc:docMk/>
          <pc:sldMk cId="1905723139" sldId="550145329"/>
        </pc:sldMkLst>
        <pc:picChg chg="del">
          <ac:chgData name="Danielle Detering" userId="385b7343-7e51-4167-b40a-3bc9ed8e0e06" providerId="ADAL" clId="{BA072DBD-5F1A-43DD-9B21-A64814367855}" dt="2023-09-25T08:01:47.801" v="1778" actId="478"/>
          <ac:picMkLst>
            <pc:docMk/>
            <pc:sldMk cId="1905723139" sldId="550145329"/>
            <ac:picMk id="4" creationId="{FF86B51B-40B5-8B24-C63E-72DE8FF896DB}"/>
          </ac:picMkLst>
        </pc:picChg>
        <pc:extLst>
          <p:ext xmlns:p="http://schemas.openxmlformats.org/presentationml/2006/main" uri="{D6D511B9-2390-475A-947B-AFAB55BFBCF1}">
            <pc226:cmChg xmlns:pc226="http://schemas.microsoft.com/office/powerpoint/2022/06/main/command" chg="del">
              <pc226:chgData name="Danielle Detering" userId="385b7343-7e51-4167-b40a-3bc9ed8e0e06" providerId="ADAL" clId="{BA072DBD-5F1A-43DD-9B21-A64814367855}" dt="2023-09-25T07:56:38.246" v="1773"/>
              <pc2:cmMkLst xmlns:pc2="http://schemas.microsoft.com/office/powerpoint/2019/9/main/command">
                <pc:docMk/>
                <pc:sldMk cId="1905723139" sldId="550145329"/>
                <pc2:cmMk id="{96A9276F-2D89-49B4-9ACC-5F58E662E5ED}"/>
              </pc2:cmMkLst>
            </pc226:cmChg>
            <pc226:cmChg xmlns:pc226="http://schemas.microsoft.com/office/powerpoint/2022/06/main/command" chg="del">
              <pc226:chgData name="Danielle Detering" userId="385b7343-7e51-4167-b40a-3bc9ed8e0e06" providerId="ADAL" clId="{BA072DBD-5F1A-43DD-9B21-A64814367855}" dt="2023-09-25T07:56:34.551" v="1772"/>
              <pc2:cmMkLst xmlns:pc2="http://schemas.microsoft.com/office/powerpoint/2019/9/main/command">
                <pc:docMk/>
                <pc:sldMk cId="1905723139" sldId="550145329"/>
                <pc2:cmMk id="{CF9FF5E8-2396-4AAA-B152-CE928A802897}"/>
              </pc2:cmMkLst>
            </pc226:cmChg>
          </p:ext>
        </pc:extLst>
      </pc:sldChg>
      <pc:sldChg chg="delSp add del mod delAnim delCm">
        <pc:chgData name="Danielle Detering" userId="385b7343-7e51-4167-b40a-3bc9ed8e0e06" providerId="ADAL" clId="{BA072DBD-5F1A-43DD-9B21-A64814367855}" dt="2023-09-25T08:07:05.590" v="1793" actId="2696"/>
        <pc:sldMkLst>
          <pc:docMk/>
          <pc:sldMk cId="3194498720" sldId="550145330"/>
        </pc:sldMkLst>
        <pc:picChg chg="del">
          <ac:chgData name="Danielle Detering" userId="385b7343-7e51-4167-b40a-3bc9ed8e0e06" providerId="ADAL" clId="{BA072DBD-5F1A-43DD-9B21-A64814367855}" dt="2023-09-25T08:02:19.379" v="1781" actId="478"/>
          <ac:picMkLst>
            <pc:docMk/>
            <pc:sldMk cId="3194498720" sldId="550145330"/>
            <ac:picMk id="4" creationId="{B7C55009-3A47-E9BC-9F2D-6B8CBA75DB37}"/>
          </ac:picMkLst>
        </pc:picChg>
        <pc:extLst>
          <p:ext xmlns:p="http://schemas.openxmlformats.org/presentationml/2006/main" uri="{D6D511B9-2390-475A-947B-AFAB55BFBCF1}">
            <pc226:cmChg xmlns:pc226="http://schemas.microsoft.com/office/powerpoint/2022/06/main/command" chg="del">
              <pc226:chgData name="Danielle Detering" userId="385b7343-7e51-4167-b40a-3bc9ed8e0e06" providerId="ADAL" clId="{BA072DBD-5F1A-43DD-9B21-A64814367855}" dt="2023-09-25T07:56:47.488" v="1774"/>
              <pc2:cmMkLst xmlns:pc2="http://schemas.microsoft.com/office/powerpoint/2019/9/main/command">
                <pc:docMk/>
                <pc:sldMk cId="3194498720" sldId="550145330"/>
                <pc2:cmMk id="{5521CCE5-82FC-428A-847A-E6C253FF3151}"/>
              </pc2:cmMkLst>
            </pc226:cmChg>
          </p:ext>
        </pc:extLst>
      </pc:sldChg>
      <pc:sldChg chg="delSp add del mod delAnim delCm">
        <pc:chgData name="Danielle Detering" userId="385b7343-7e51-4167-b40a-3bc9ed8e0e06" providerId="ADAL" clId="{BA072DBD-5F1A-43DD-9B21-A64814367855}" dt="2023-09-25T08:07:05.590" v="1793" actId="2696"/>
        <pc:sldMkLst>
          <pc:docMk/>
          <pc:sldMk cId="3755935804" sldId="550145331"/>
        </pc:sldMkLst>
        <pc:picChg chg="del">
          <ac:chgData name="Danielle Detering" userId="385b7343-7e51-4167-b40a-3bc9ed8e0e06" providerId="ADAL" clId="{BA072DBD-5F1A-43DD-9B21-A64814367855}" dt="2023-09-25T08:02:23.278" v="1782" actId="478"/>
          <ac:picMkLst>
            <pc:docMk/>
            <pc:sldMk cId="3755935804" sldId="550145331"/>
            <ac:picMk id="4" creationId="{5B9A446B-73BE-B3FC-1D7A-9822A4A344AC}"/>
          </ac:picMkLst>
        </pc:picChg>
        <pc:extLst>
          <p:ext xmlns:p="http://schemas.openxmlformats.org/presentationml/2006/main" uri="{D6D511B9-2390-475A-947B-AFAB55BFBCF1}">
            <pc226:cmChg xmlns:pc226="http://schemas.microsoft.com/office/powerpoint/2022/06/main/command" chg="del">
              <pc226:chgData name="Danielle Detering" userId="385b7343-7e51-4167-b40a-3bc9ed8e0e06" providerId="ADAL" clId="{BA072DBD-5F1A-43DD-9B21-A64814367855}" dt="2023-09-25T07:56:51.966" v="1775"/>
              <pc2:cmMkLst xmlns:pc2="http://schemas.microsoft.com/office/powerpoint/2019/9/main/command">
                <pc:docMk/>
                <pc:sldMk cId="3755935804" sldId="550145331"/>
                <pc2:cmMk id="{3E065EDF-10C6-4704-9408-E45AE0917C12}"/>
              </pc2:cmMkLst>
            </pc226:cmChg>
          </p:ext>
        </pc:extLst>
      </pc:sldChg>
      <pc:sldChg chg="delSp add del mod delAnim delCm">
        <pc:chgData name="Danielle Detering" userId="385b7343-7e51-4167-b40a-3bc9ed8e0e06" providerId="ADAL" clId="{BA072DBD-5F1A-43DD-9B21-A64814367855}" dt="2023-09-25T08:07:05.590" v="1793" actId="2696"/>
        <pc:sldMkLst>
          <pc:docMk/>
          <pc:sldMk cId="1211148890" sldId="550145332"/>
        </pc:sldMkLst>
        <pc:picChg chg="del">
          <ac:chgData name="Danielle Detering" userId="385b7343-7e51-4167-b40a-3bc9ed8e0e06" providerId="ADAL" clId="{BA072DBD-5F1A-43DD-9B21-A64814367855}" dt="2023-09-25T08:02:27.201" v="1783" actId="478"/>
          <ac:picMkLst>
            <pc:docMk/>
            <pc:sldMk cId="1211148890" sldId="550145332"/>
            <ac:picMk id="4" creationId="{0A321997-C01D-E7F1-AF5E-7D2EEE1141FB}"/>
          </ac:picMkLst>
        </pc:picChg>
        <pc:extLst>
          <p:ext xmlns:p="http://schemas.openxmlformats.org/presentationml/2006/main" uri="{D6D511B9-2390-475A-947B-AFAB55BFBCF1}">
            <pc226:cmChg xmlns:pc226="http://schemas.microsoft.com/office/powerpoint/2022/06/main/command" chg="del">
              <pc226:chgData name="Danielle Detering" userId="385b7343-7e51-4167-b40a-3bc9ed8e0e06" providerId="ADAL" clId="{BA072DBD-5F1A-43DD-9B21-A64814367855}" dt="2023-09-25T07:56:57.061" v="1776"/>
              <pc2:cmMkLst xmlns:pc2="http://schemas.microsoft.com/office/powerpoint/2019/9/main/command">
                <pc:docMk/>
                <pc:sldMk cId="1211148890" sldId="550145332"/>
                <pc2:cmMk id="{FB6350EA-0A33-4716-B113-7E85945F9FAE}"/>
              </pc2:cmMkLst>
            </pc226:cmChg>
          </p:ext>
        </pc:extLst>
      </pc:sldChg>
      <pc:sldChg chg="del">
        <pc:chgData name="Danielle Detering" userId="385b7343-7e51-4167-b40a-3bc9ed8e0e06" providerId="ADAL" clId="{BA072DBD-5F1A-43DD-9B21-A64814367855}" dt="2023-09-22T12:47:01.739" v="826" actId="2696"/>
        <pc:sldMkLst>
          <pc:docMk/>
          <pc:sldMk cId="2826088116" sldId="550145332"/>
        </pc:sldMkLst>
      </pc:sldChg>
      <pc:sldChg chg="modSp mod">
        <pc:chgData name="Danielle Detering" userId="385b7343-7e51-4167-b40a-3bc9ed8e0e06" providerId="ADAL" clId="{BA072DBD-5F1A-43DD-9B21-A64814367855}" dt="2023-09-22T11:00:58.831" v="83" actId="20577"/>
        <pc:sldMkLst>
          <pc:docMk/>
          <pc:sldMk cId="106270058" sldId="550145335"/>
        </pc:sldMkLst>
        <pc:spChg chg="mod">
          <ac:chgData name="Danielle Detering" userId="385b7343-7e51-4167-b40a-3bc9ed8e0e06" providerId="ADAL" clId="{BA072DBD-5F1A-43DD-9B21-A64814367855}" dt="2023-09-22T11:00:58.831" v="83" actId="20577"/>
          <ac:spMkLst>
            <pc:docMk/>
            <pc:sldMk cId="106270058" sldId="550145335"/>
            <ac:spMk id="3" creationId="{C7CAE76B-19B2-46FF-A08B-3014226D9367}"/>
          </ac:spMkLst>
        </pc:spChg>
      </pc:sldChg>
      <pc:sldChg chg="del">
        <pc:chgData name="Danielle Detering" userId="385b7343-7e51-4167-b40a-3bc9ed8e0e06" providerId="ADAL" clId="{BA072DBD-5F1A-43DD-9B21-A64814367855}" dt="2023-09-22T12:47:01.739" v="826" actId="2696"/>
        <pc:sldMkLst>
          <pc:docMk/>
          <pc:sldMk cId="2396792118" sldId="550145336"/>
        </pc:sldMkLst>
      </pc:sldChg>
      <pc:sldChg chg="del">
        <pc:chgData name="Danielle Detering" userId="385b7343-7e51-4167-b40a-3bc9ed8e0e06" providerId="ADAL" clId="{BA072DBD-5F1A-43DD-9B21-A64814367855}" dt="2023-09-22T12:47:09.207" v="827" actId="2696"/>
        <pc:sldMkLst>
          <pc:docMk/>
          <pc:sldMk cId="3110239453" sldId="550145337"/>
        </pc:sldMkLst>
      </pc:sldChg>
      <pc:sldChg chg="delSp modSp mod ord">
        <pc:chgData name="Danielle Detering" userId="385b7343-7e51-4167-b40a-3bc9ed8e0e06" providerId="ADAL" clId="{BA072DBD-5F1A-43DD-9B21-A64814367855}" dt="2023-09-22T11:02:00.536" v="93" actId="478"/>
        <pc:sldMkLst>
          <pc:docMk/>
          <pc:sldMk cId="727823844" sldId="550145348"/>
        </pc:sldMkLst>
        <pc:spChg chg="mod">
          <ac:chgData name="Danielle Detering" userId="385b7343-7e51-4167-b40a-3bc9ed8e0e06" providerId="ADAL" clId="{BA072DBD-5F1A-43DD-9B21-A64814367855}" dt="2023-09-22T11:01:56.160" v="92" actId="20577"/>
          <ac:spMkLst>
            <pc:docMk/>
            <pc:sldMk cId="727823844" sldId="550145348"/>
            <ac:spMk id="11" creationId="{DC69C9A3-29AB-3AE7-9B45-E0C77A49C637}"/>
          </ac:spMkLst>
        </pc:spChg>
        <pc:spChg chg="del">
          <ac:chgData name="Danielle Detering" userId="385b7343-7e51-4167-b40a-3bc9ed8e0e06" providerId="ADAL" clId="{BA072DBD-5F1A-43DD-9B21-A64814367855}" dt="2023-09-22T11:02:00.536" v="93" actId="478"/>
          <ac:spMkLst>
            <pc:docMk/>
            <pc:sldMk cId="727823844" sldId="550145348"/>
            <ac:spMk id="23" creationId="{0696B88A-9A59-0541-D954-9E0FE2619CC2}"/>
          </ac:spMkLst>
        </pc:spChg>
      </pc:sldChg>
      <pc:sldChg chg="del">
        <pc:chgData name="Danielle Detering" userId="385b7343-7e51-4167-b40a-3bc9ed8e0e06" providerId="ADAL" clId="{BA072DBD-5F1A-43DD-9B21-A64814367855}" dt="2023-09-22T12:47:01.739" v="826" actId="2696"/>
        <pc:sldMkLst>
          <pc:docMk/>
          <pc:sldMk cId="1033165780" sldId="550145353"/>
        </pc:sldMkLst>
      </pc:sldChg>
      <pc:sldChg chg="addSp delSp modSp mod delAnim">
        <pc:chgData name="Danielle Detering" userId="385b7343-7e51-4167-b40a-3bc9ed8e0e06" providerId="ADAL" clId="{BA072DBD-5F1A-43DD-9B21-A64814367855}" dt="2023-09-25T09:37:27.444" v="2023" actId="1076"/>
        <pc:sldMkLst>
          <pc:docMk/>
          <pc:sldMk cId="373164154" sldId="550145354"/>
        </pc:sldMkLst>
        <pc:spChg chg="mod">
          <ac:chgData name="Danielle Detering" userId="385b7343-7e51-4167-b40a-3bc9ed8e0e06" providerId="ADAL" clId="{BA072DBD-5F1A-43DD-9B21-A64814367855}" dt="2023-09-22T11:44:03.768" v="287" actId="20577"/>
          <ac:spMkLst>
            <pc:docMk/>
            <pc:sldMk cId="373164154" sldId="550145354"/>
            <ac:spMk id="2" creationId="{A9C3EE75-CE2A-9325-738D-1BDAF98C72B0}"/>
          </ac:spMkLst>
        </pc:spChg>
        <pc:spChg chg="add mod">
          <ac:chgData name="Danielle Detering" userId="385b7343-7e51-4167-b40a-3bc9ed8e0e06" providerId="ADAL" clId="{BA072DBD-5F1A-43DD-9B21-A64814367855}" dt="2023-09-25T09:37:24.106" v="2022" actId="164"/>
          <ac:spMkLst>
            <pc:docMk/>
            <pc:sldMk cId="373164154" sldId="550145354"/>
            <ac:spMk id="4" creationId="{7FDDCCC0-3FA8-DC4F-03A6-CD40BE5F5E3D}"/>
          </ac:spMkLst>
        </pc:spChg>
        <pc:spChg chg="del">
          <ac:chgData name="Danielle Detering" userId="385b7343-7e51-4167-b40a-3bc9ed8e0e06" providerId="ADAL" clId="{BA072DBD-5F1A-43DD-9B21-A64814367855}" dt="2023-09-22T11:44:07.560" v="288" actId="478"/>
          <ac:spMkLst>
            <pc:docMk/>
            <pc:sldMk cId="373164154" sldId="550145354"/>
            <ac:spMk id="5" creationId="{9EDE7DF4-5B8F-A811-57CB-8C41C3BD7066}"/>
          </ac:spMkLst>
        </pc:spChg>
        <pc:spChg chg="add mod">
          <ac:chgData name="Danielle Detering" userId="385b7343-7e51-4167-b40a-3bc9ed8e0e06" providerId="ADAL" clId="{BA072DBD-5F1A-43DD-9B21-A64814367855}" dt="2023-09-25T09:37:24.106" v="2022" actId="164"/>
          <ac:spMkLst>
            <pc:docMk/>
            <pc:sldMk cId="373164154" sldId="550145354"/>
            <ac:spMk id="5" creationId="{A8228D74-7289-C93B-2DD6-7C353996AD15}"/>
          </ac:spMkLst>
        </pc:spChg>
        <pc:spChg chg="add mod">
          <ac:chgData name="Danielle Detering" userId="385b7343-7e51-4167-b40a-3bc9ed8e0e06" providerId="ADAL" clId="{BA072DBD-5F1A-43DD-9B21-A64814367855}" dt="2023-09-22T11:44:07.560" v="288" actId="478"/>
          <ac:spMkLst>
            <pc:docMk/>
            <pc:sldMk cId="373164154" sldId="550145354"/>
            <ac:spMk id="6" creationId="{B6F1A897-3B47-C842-2E1F-7DB29A31224C}"/>
          </ac:spMkLst>
        </pc:spChg>
        <pc:spChg chg="add mod">
          <ac:chgData name="Danielle Detering" userId="385b7343-7e51-4167-b40a-3bc9ed8e0e06" providerId="ADAL" clId="{BA072DBD-5F1A-43DD-9B21-A64814367855}" dt="2023-09-22T11:44:56.130" v="292" actId="1582"/>
          <ac:spMkLst>
            <pc:docMk/>
            <pc:sldMk cId="373164154" sldId="550145354"/>
            <ac:spMk id="7" creationId="{F8F97C69-6CD7-7604-EA42-DDA2435444B2}"/>
          </ac:spMkLst>
        </pc:spChg>
        <pc:spChg chg="add mod">
          <ac:chgData name="Danielle Detering" userId="385b7343-7e51-4167-b40a-3bc9ed8e0e06" providerId="ADAL" clId="{BA072DBD-5F1A-43DD-9B21-A64814367855}" dt="2023-09-22T11:45:09.266" v="295" actId="14100"/>
          <ac:spMkLst>
            <pc:docMk/>
            <pc:sldMk cId="373164154" sldId="550145354"/>
            <ac:spMk id="8" creationId="{9B6EAA48-C38A-2D93-E634-AB55244B259C}"/>
          </ac:spMkLst>
        </pc:spChg>
        <pc:spChg chg="add del mod">
          <ac:chgData name="Danielle Detering" userId="385b7343-7e51-4167-b40a-3bc9ed8e0e06" providerId="ADAL" clId="{BA072DBD-5F1A-43DD-9B21-A64814367855}" dt="2023-09-25T08:32:30.348" v="1874" actId="478"/>
          <ac:spMkLst>
            <pc:docMk/>
            <pc:sldMk cId="373164154" sldId="550145354"/>
            <ac:spMk id="9" creationId="{2B56F00F-A645-A5CD-A0E4-CFA836E3AC5D}"/>
          </ac:spMkLst>
        </pc:spChg>
        <pc:spChg chg="add del">
          <ac:chgData name="Danielle Detering" userId="385b7343-7e51-4167-b40a-3bc9ed8e0e06" providerId="ADAL" clId="{BA072DBD-5F1A-43DD-9B21-A64814367855}" dt="2023-09-22T11:47:16.815" v="303" actId="478"/>
          <ac:spMkLst>
            <pc:docMk/>
            <pc:sldMk cId="373164154" sldId="550145354"/>
            <ac:spMk id="11" creationId="{F95D9AE9-664D-5671-BCBB-44671ACF11FF}"/>
          </ac:spMkLst>
        </pc:spChg>
        <pc:spChg chg="del">
          <ac:chgData name="Danielle Detering" userId="385b7343-7e51-4167-b40a-3bc9ed8e0e06" providerId="ADAL" clId="{BA072DBD-5F1A-43DD-9B21-A64814367855}" dt="2023-09-22T11:27:32.529" v="262" actId="478"/>
          <ac:spMkLst>
            <pc:docMk/>
            <pc:sldMk cId="373164154" sldId="550145354"/>
            <ac:spMk id="12" creationId="{57B316CB-03EA-4519-EB35-D029F7D00C0B}"/>
          </ac:spMkLst>
        </pc:spChg>
        <pc:grpChg chg="add mod">
          <ac:chgData name="Danielle Detering" userId="385b7343-7e51-4167-b40a-3bc9ed8e0e06" providerId="ADAL" clId="{BA072DBD-5F1A-43DD-9B21-A64814367855}" dt="2023-09-25T09:37:27.444" v="2023" actId="1076"/>
          <ac:grpSpMkLst>
            <pc:docMk/>
            <pc:sldMk cId="373164154" sldId="550145354"/>
            <ac:grpSpMk id="10" creationId="{E44692DF-1E00-CBC2-2196-910591DD684D}"/>
          </ac:grpSpMkLst>
        </pc:grpChg>
        <pc:grpChg chg="del">
          <ac:chgData name="Danielle Detering" userId="385b7343-7e51-4167-b40a-3bc9ed8e0e06" providerId="ADAL" clId="{BA072DBD-5F1A-43DD-9B21-A64814367855}" dt="2023-09-22T11:27:32.529" v="262" actId="478"/>
          <ac:grpSpMkLst>
            <pc:docMk/>
            <pc:sldMk cId="373164154" sldId="550145354"/>
            <ac:grpSpMk id="22" creationId="{1E02F4BF-54C0-8383-1A92-B07DA1ACAEDD}"/>
          </ac:grpSpMkLst>
        </pc:grpChg>
        <pc:picChg chg="add mod">
          <ac:chgData name="Danielle Detering" userId="385b7343-7e51-4167-b40a-3bc9ed8e0e06" providerId="ADAL" clId="{BA072DBD-5F1A-43DD-9B21-A64814367855}" dt="2023-09-22T11:43:52.405" v="270" actId="1076"/>
          <ac:picMkLst>
            <pc:docMk/>
            <pc:sldMk cId="373164154" sldId="550145354"/>
            <ac:picMk id="3" creationId="{B9491A0B-4700-37AD-77DB-5C306F2E7AB1}"/>
          </ac:picMkLst>
        </pc:picChg>
        <pc:picChg chg="del">
          <ac:chgData name="Danielle Detering" userId="385b7343-7e51-4167-b40a-3bc9ed8e0e06" providerId="ADAL" clId="{BA072DBD-5F1A-43DD-9B21-A64814367855}" dt="2023-09-22T11:27:32.529" v="262" actId="478"/>
          <ac:picMkLst>
            <pc:docMk/>
            <pc:sldMk cId="373164154" sldId="550145354"/>
            <ac:picMk id="14" creationId="{911306AE-8E2E-5E20-88C8-C34C7D9BAFC4}"/>
          </ac:picMkLst>
        </pc:picChg>
      </pc:sldChg>
      <pc:sldChg chg="del">
        <pc:chgData name="Danielle Detering" userId="385b7343-7e51-4167-b40a-3bc9ed8e0e06" providerId="ADAL" clId="{BA072DBD-5F1A-43DD-9B21-A64814367855}" dt="2023-09-22T12:47:01.739" v="826" actId="2696"/>
        <pc:sldMkLst>
          <pc:docMk/>
          <pc:sldMk cId="4013116908" sldId="550145355"/>
        </pc:sldMkLst>
      </pc:sldChg>
      <pc:sldChg chg="del">
        <pc:chgData name="Danielle Detering" userId="385b7343-7e51-4167-b40a-3bc9ed8e0e06" providerId="ADAL" clId="{BA072DBD-5F1A-43DD-9B21-A64814367855}" dt="2023-09-22T12:47:01.739" v="826" actId="2696"/>
        <pc:sldMkLst>
          <pc:docMk/>
          <pc:sldMk cId="2885574707" sldId="550145356"/>
        </pc:sldMkLst>
      </pc:sldChg>
      <pc:sldChg chg="del">
        <pc:chgData name="Danielle Detering" userId="385b7343-7e51-4167-b40a-3bc9ed8e0e06" providerId="ADAL" clId="{BA072DBD-5F1A-43DD-9B21-A64814367855}" dt="2023-09-22T12:47:01.739" v="826" actId="2696"/>
        <pc:sldMkLst>
          <pc:docMk/>
          <pc:sldMk cId="3012740538" sldId="550145357"/>
        </pc:sldMkLst>
      </pc:sldChg>
      <pc:sldChg chg="del">
        <pc:chgData name="Danielle Detering" userId="385b7343-7e51-4167-b40a-3bc9ed8e0e06" providerId="ADAL" clId="{BA072DBD-5F1A-43DD-9B21-A64814367855}" dt="2023-09-22T12:47:01.739" v="826" actId="2696"/>
        <pc:sldMkLst>
          <pc:docMk/>
          <pc:sldMk cId="1693099422" sldId="550145358"/>
        </pc:sldMkLst>
      </pc:sldChg>
      <pc:sldChg chg="del">
        <pc:chgData name="Danielle Detering" userId="385b7343-7e51-4167-b40a-3bc9ed8e0e06" providerId="ADAL" clId="{BA072DBD-5F1A-43DD-9B21-A64814367855}" dt="2023-09-22T12:47:01.739" v="826" actId="2696"/>
        <pc:sldMkLst>
          <pc:docMk/>
          <pc:sldMk cId="1255487359" sldId="550145359"/>
        </pc:sldMkLst>
      </pc:sldChg>
      <pc:sldChg chg="del">
        <pc:chgData name="Danielle Detering" userId="385b7343-7e51-4167-b40a-3bc9ed8e0e06" providerId="ADAL" clId="{BA072DBD-5F1A-43DD-9B21-A64814367855}" dt="2023-09-22T12:47:01.739" v="826" actId="2696"/>
        <pc:sldMkLst>
          <pc:docMk/>
          <pc:sldMk cId="1423054353" sldId="550145360"/>
        </pc:sldMkLst>
      </pc:sldChg>
      <pc:sldChg chg="del">
        <pc:chgData name="Danielle Detering" userId="385b7343-7e51-4167-b40a-3bc9ed8e0e06" providerId="ADAL" clId="{BA072DBD-5F1A-43DD-9B21-A64814367855}" dt="2023-09-22T12:47:01.739" v="826" actId="2696"/>
        <pc:sldMkLst>
          <pc:docMk/>
          <pc:sldMk cId="684359465" sldId="550145361"/>
        </pc:sldMkLst>
      </pc:sldChg>
      <pc:sldChg chg="del">
        <pc:chgData name="Danielle Detering" userId="385b7343-7e51-4167-b40a-3bc9ed8e0e06" providerId="ADAL" clId="{BA072DBD-5F1A-43DD-9B21-A64814367855}" dt="2023-09-22T12:47:01.739" v="826" actId="2696"/>
        <pc:sldMkLst>
          <pc:docMk/>
          <pc:sldMk cId="3772687932" sldId="550145362"/>
        </pc:sldMkLst>
      </pc:sldChg>
      <pc:sldChg chg="addSp delSp modSp add mod modAnim">
        <pc:chgData name="Danielle Detering" userId="385b7343-7e51-4167-b40a-3bc9ed8e0e06" providerId="ADAL" clId="{BA072DBD-5F1A-43DD-9B21-A64814367855}" dt="2023-09-22T13:25:06.848" v="1583" actId="21"/>
        <pc:sldMkLst>
          <pc:docMk/>
          <pc:sldMk cId="1174559647" sldId="550145363"/>
        </pc:sldMkLst>
        <pc:spChg chg="del mod">
          <ac:chgData name="Danielle Detering" userId="385b7343-7e51-4167-b40a-3bc9ed8e0e06" providerId="ADAL" clId="{BA072DBD-5F1A-43DD-9B21-A64814367855}" dt="2023-09-22T11:02:22.665" v="121" actId="478"/>
          <ac:spMkLst>
            <pc:docMk/>
            <pc:sldMk cId="1174559647" sldId="550145363"/>
            <ac:spMk id="6" creationId="{1337A89A-1D93-2A7A-8498-6646D23CF62C}"/>
          </ac:spMkLst>
        </pc:spChg>
        <pc:spChg chg="del">
          <ac:chgData name="Danielle Detering" userId="385b7343-7e51-4167-b40a-3bc9ed8e0e06" providerId="ADAL" clId="{BA072DBD-5F1A-43DD-9B21-A64814367855}" dt="2023-09-22T11:02:27.379" v="124" actId="478"/>
          <ac:spMkLst>
            <pc:docMk/>
            <pc:sldMk cId="1174559647" sldId="550145363"/>
            <ac:spMk id="9" creationId="{11BAC999-B35D-46EA-507A-9E2C692AA552}"/>
          </ac:spMkLst>
        </pc:spChg>
        <pc:spChg chg="del">
          <ac:chgData name="Danielle Detering" userId="385b7343-7e51-4167-b40a-3bc9ed8e0e06" providerId="ADAL" clId="{BA072DBD-5F1A-43DD-9B21-A64814367855}" dt="2023-09-22T11:02:32.439" v="129" actId="478"/>
          <ac:spMkLst>
            <pc:docMk/>
            <pc:sldMk cId="1174559647" sldId="550145363"/>
            <ac:spMk id="10" creationId="{4DA84684-B850-67FC-CAC3-40D54022E898}"/>
          </ac:spMkLst>
        </pc:spChg>
        <pc:spChg chg="mod">
          <ac:chgData name="Danielle Detering" userId="385b7343-7e51-4167-b40a-3bc9ed8e0e06" providerId="ADAL" clId="{BA072DBD-5F1A-43DD-9B21-A64814367855}" dt="2023-09-22T11:02:14.988" v="119" actId="20577"/>
          <ac:spMkLst>
            <pc:docMk/>
            <pc:sldMk cId="1174559647" sldId="550145363"/>
            <ac:spMk id="11" creationId="{DC69C9A3-29AB-3AE7-9B45-E0C77A49C637}"/>
          </ac:spMkLst>
        </pc:spChg>
        <pc:spChg chg="del">
          <ac:chgData name="Danielle Detering" userId="385b7343-7e51-4167-b40a-3bc9ed8e0e06" providerId="ADAL" clId="{BA072DBD-5F1A-43DD-9B21-A64814367855}" dt="2023-09-22T11:02:31.296" v="128" actId="478"/>
          <ac:spMkLst>
            <pc:docMk/>
            <pc:sldMk cId="1174559647" sldId="550145363"/>
            <ac:spMk id="12" creationId="{579D5E96-4E08-D691-4F88-0D4D84994E3A}"/>
          </ac:spMkLst>
        </pc:spChg>
        <pc:spChg chg="del">
          <ac:chgData name="Danielle Detering" userId="385b7343-7e51-4167-b40a-3bc9ed8e0e06" providerId="ADAL" clId="{BA072DBD-5F1A-43DD-9B21-A64814367855}" dt="2023-09-22T11:02:29.752" v="127" actId="478"/>
          <ac:spMkLst>
            <pc:docMk/>
            <pc:sldMk cId="1174559647" sldId="550145363"/>
            <ac:spMk id="13" creationId="{398EB3D9-4937-8EDE-CF8F-9D80C79195D8}"/>
          </ac:spMkLst>
        </pc:spChg>
        <pc:spChg chg="del">
          <ac:chgData name="Danielle Detering" userId="385b7343-7e51-4167-b40a-3bc9ed8e0e06" providerId="ADAL" clId="{BA072DBD-5F1A-43DD-9B21-A64814367855}" dt="2023-09-22T11:02:23.974" v="122" actId="478"/>
          <ac:spMkLst>
            <pc:docMk/>
            <pc:sldMk cId="1174559647" sldId="550145363"/>
            <ac:spMk id="17" creationId="{AD5928E3-2962-7528-E24A-F7FB582E8895}"/>
          </ac:spMkLst>
        </pc:spChg>
        <pc:spChg chg="add mod">
          <ac:chgData name="Danielle Detering" userId="385b7343-7e51-4167-b40a-3bc9ed8e0e06" providerId="ADAL" clId="{BA072DBD-5F1A-43DD-9B21-A64814367855}" dt="2023-09-22T11:20:06.272" v="230" actId="113"/>
          <ac:spMkLst>
            <pc:docMk/>
            <pc:sldMk cId="1174559647" sldId="550145363"/>
            <ac:spMk id="23" creationId="{5C13B1C1-7603-1AC6-55AE-AF5F7334E7B4}"/>
          </ac:spMkLst>
        </pc:spChg>
        <pc:spChg chg="add mod">
          <ac:chgData name="Danielle Detering" userId="385b7343-7e51-4167-b40a-3bc9ed8e0e06" providerId="ADAL" clId="{BA072DBD-5F1A-43DD-9B21-A64814367855}" dt="2023-09-22T11:14:17.911" v="209" actId="207"/>
          <ac:spMkLst>
            <pc:docMk/>
            <pc:sldMk cId="1174559647" sldId="550145363"/>
            <ac:spMk id="24" creationId="{FB8740A8-54C3-F17E-2777-9C124EC6C394}"/>
          </ac:spMkLst>
        </pc:spChg>
        <pc:spChg chg="add mod">
          <ac:chgData name="Danielle Detering" userId="385b7343-7e51-4167-b40a-3bc9ed8e0e06" providerId="ADAL" clId="{BA072DBD-5F1A-43DD-9B21-A64814367855}" dt="2023-09-22T11:15:05.759" v="228" actId="164"/>
          <ac:spMkLst>
            <pc:docMk/>
            <pc:sldMk cId="1174559647" sldId="550145363"/>
            <ac:spMk id="28" creationId="{CC803506-1174-CA47-E276-80105E883607}"/>
          </ac:spMkLst>
        </pc:spChg>
        <pc:spChg chg="add mod">
          <ac:chgData name="Danielle Detering" userId="385b7343-7e51-4167-b40a-3bc9ed8e0e06" providerId="ADAL" clId="{BA072DBD-5F1A-43DD-9B21-A64814367855}" dt="2023-09-22T11:15:05.759" v="228" actId="164"/>
          <ac:spMkLst>
            <pc:docMk/>
            <pc:sldMk cId="1174559647" sldId="550145363"/>
            <ac:spMk id="29" creationId="{BCE8C536-E1F3-1047-3558-12ADFFB62EFA}"/>
          </ac:spMkLst>
        </pc:spChg>
        <pc:spChg chg="mod">
          <ac:chgData name="Danielle Detering" userId="385b7343-7e51-4167-b40a-3bc9ed8e0e06" providerId="ADAL" clId="{BA072DBD-5F1A-43DD-9B21-A64814367855}" dt="2023-09-22T11:14:11.239" v="207" actId="207"/>
          <ac:spMkLst>
            <pc:docMk/>
            <pc:sldMk cId="1174559647" sldId="550145363"/>
            <ac:spMk id="42" creationId="{37F07418-58BD-12EA-3AC6-D77EFA662A4C}"/>
          </ac:spMkLst>
        </pc:spChg>
        <pc:spChg chg="del">
          <ac:chgData name="Danielle Detering" userId="385b7343-7e51-4167-b40a-3bc9ed8e0e06" providerId="ADAL" clId="{BA072DBD-5F1A-43DD-9B21-A64814367855}" dt="2023-09-22T11:05:51.979" v="146" actId="478"/>
          <ac:spMkLst>
            <pc:docMk/>
            <pc:sldMk cId="1174559647" sldId="550145363"/>
            <ac:spMk id="44" creationId="{D001671E-BCFF-4292-F0A1-D236A7039590}"/>
          </ac:spMkLst>
        </pc:spChg>
        <pc:spChg chg="del">
          <ac:chgData name="Danielle Detering" userId="385b7343-7e51-4167-b40a-3bc9ed8e0e06" providerId="ADAL" clId="{BA072DBD-5F1A-43DD-9B21-A64814367855}" dt="2023-09-22T11:05:54.297" v="147" actId="478"/>
          <ac:spMkLst>
            <pc:docMk/>
            <pc:sldMk cId="1174559647" sldId="550145363"/>
            <ac:spMk id="52" creationId="{05FDD819-3114-6A37-F580-EB209C408DC2}"/>
          </ac:spMkLst>
        </pc:spChg>
        <pc:spChg chg="del">
          <ac:chgData name="Danielle Detering" userId="385b7343-7e51-4167-b40a-3bc9ed8e0e06" providerId="ADAL" clId="{BA072DBD-5F1A-43DD-9B21-A64814367855}" dt="2023-09-22T11:05:56.455" v="148" actId="478"/>
          <ac:spMkLst>
            <pc:docMk/>
            <pc:sldMk cId="1174559647" sldId="550145363"/>
            <ac:spMk id="1045" creationId="{BBFD36A6-C7ED-3C3E-7976-14C9A65F17D9}"/>
          </ac:spMkLst>
        </pc:spChg>
        <pc:spChg chg="del">
          <ac:chgData name="Danielle Detering" userId="385b7343-7e51-4167-b40a-3bc9ed8e0e06" providerId="ADAL" clId="{BA072DBD-5F1A-43DD-9B21-A64814367855}" dt="2023-09-22T11:03:12.023" v="130" actId="478"/>
          <ac:spMkLst>
            <pc:docMk/>
            <pc:sldMk cId="1174559647" sldId="550145363"/>
            <ac:spMk id="1052" creationId="{4F7D26EC-292E-BCB5-49BB-15F4B03A9C61}"/>
          </ac:spMkLst>
        </pc:spChg>
        <pc:spChg chg="del">
          <ac:chgData name="Danielle Detering" userId="385b7343-7e51-4167-b40a-3bc9ed8e0e06" providerId="ADAL" clId="{BA072DBD-5F1A-43DD-9B21-A64814367855}" dt="2023-09-22T11:03:12.890" v="131" actId="478"/>
          <ac:spMkLst>
            <pc:docMk/>
            <pc:sldMk cId="1174559647" sldId="550145363"/>
            <ac:spMk id="1053" creationId="{D1F32898-E049-7007-210E-A0DCF6B4CC32}"/>
          </ac:spMkLst>
        </pc:spChg>
        <pc:spChg chg="del">
          <ac:chgData name="Danielle Detering" userId="385b7343-7e51-4167-b40a-3bc9ed8e0e06" providerId="ADAL" clId="{BA072DBD-5F1A-43DD-9B21-A64814367855}" dt="2023-09-22T11:03:13.735" v="132" actId="478"/>
          <ac:spMkLst>
            <pc:docMk/>
            <pc:sldMk cId="1174559647" sldId="550145363"/>
            <ac:spMk id="1054" creationId="{86BC4847-631F-7E3A-AB8C-11C35A3F556C}"/>
          </ac:spMkLst>
        </pc:spChg>
        <pc:spChg chg="mod">
          <ac:chgData name="Danielle Detering" userId="385b7343-7e51-4167-b40a-3bc9ed8e0e06" providerId="ADAL" clId="{BA072DBD-5F1A-43DD-9B21-A64814367855}" dt="2023-09-22T11:03:31.567" v="137" actId="14100"/>
          <ac:spMkLst>
            <pc:docMk/>
            <pc:sldMk cId="1174559647" sldId="550145363"/>
            <ac:spMk id="1055" creationId="{57B95C6C-E3E1-37C1-9D67-0B03EFD31C73}"/>
          </ac:spMkLst>
        </pc:spChg>
        <pc:spChg chg="mod">
          <ac:chgData name="Danielle Detering" userId="385b7343-7e51-4167-b40a-3bc9ed8e0e06" providerId="ADAL" clId="{BA072DBD-5F1A-43DD-9B21-A64814367855}" dt="2023-09-22T11:03:20.007" v="133" actId="14100"/>
          <ac:spMkLst>
            <pc:docMk/>
            <pc:sldMk cId="1174559647" sldId="550145363"/>
            <ac:spMk id="1060" creationId="{75020050-F237-87E2-8BAC-DB8B85ABC208}"/>
          </ac:spMkLst>
        </pc:spChg>
        <pc:grpChg chg="add mod">
          <ac:chgData name="Danielle Detering" userId="385b7343-7e51-4167-b40a-3bc9ed8e0e06" providerId="ADAL" clId="{BA072DBD-5F1A-43DD-9B21-A64814367855}" dt="2023-09-22T11:15:05.759" v="228" actId="164"/>
          <ac:grpSpMkLst>
            <pc:docMk/>
            <pc:sldMk cId="1174559647" sldId="550145363"/>
            <ac:grpSpMk id="30" creationId="{EECD1AF3-E1E8-5EAA-0A38-B9ED9E76862F}"/>
          </ac:grpSpMkLst>
        </pc:grpChg>
        <pc:picChg chg="del">
          <ac:chgData name="Danielle Detering" userId="385b7343-7e51-4167-b40a-3bc9ed8e0e06" providerId="ADAL" clId="{BA072DBD-5F1A-43DD-9B21-A64814367855}" dt="2023-09-22T11:23:57.333" v="242" actId="478"/>
          <ac:picMkLst>
            <pc:docMk/>
            <pc:sldMk cId="1174559647" sldId="550145363"/>
            <ac:picMk id="4" creationId="{6086CC01-6B25-8749-A651-6624EDC8F51C}"/>
          </ac:picMkLst>
        </pc:picChg>
        <pc:picChg chg="del">
          <ac:chgData name="Danielle Detering" userId="385b7343-7e51-4167-b40a-3bc9ed8e0e06" providerId="ADAL" clId="{BA072DBD-5F1A-43DD-9B21-A64814367855}" dt="2023-09-22T11:24:07.927" v="246" actId="478"/>
          <ac:picMkLst>
            <pc:docMk/>
            <pc:sldMk cId="1174559647" sldId="550145363"/>
            <ac:picMk id="8" creationId="{ABE13E4D-32A2-7302-7DCB-3666EDAEEEF1}"/>
          </ac:picMkLst>
        </pc:picChg>
        <pc:picChg chg="add del mod ord modCrop">
          <ac:chgData name="Danielle Detering" userId="385b7343-7e51-4167-b40a-3bc9ed8e0e06" providerId="ADAL" clId="{BA072DBD-5F1A-43DD-9B21-A64814367855}" dt="2023-09-22T13:25:06.848" v="1583" actId="21"/>
          <ac:picMkLst>
            <pc:docMk/>
            <pc:sldMk cId="1174559647" sldId="550145363"/>
            <ac:picMk id="31" creationId="{3CE01549-4F8B-25E7-144C-761EA42435D2}"/>
          </ac:picMkLst>
        </pc:picChg>
        <pc:picChg chg="add mod ord">
          <ac:chgData name="Danielle Detering" userId="385b7343-7e51-4167-b40a-3bc9ed8e0e06" providerId="ADAL" clId="{BA072DBD-5F1A-43DD-9B21-A64814367855}" dt="2023-09-22T11:24:06.138" v="245" actId="167"/>
          <ac:picMkLst>
            <pc:docMk/>
            <pc:sldMk cId="1174559647" sldId="550145363"/>
            <ac:picMk id="32" creationId="{89352302-D8EA-B786-79C9-9BB4960D4E8A}"/>
          </ac:picMkLst>
        </pc:picChg>
        <pc:picChg chg="del">
          <ac:chgData name="Danielle Detering" userId="385b7343-7e51-4167-b40a-3bc9ed8e0e06" providerId="ADAL" clId="{BA072DBD-5F1A-43DD-9B21-A64814367855}" dt="2023-09-22T11:32:30.356" v="269" actId="478"/>
          <ac:picMkLst>
            <pc:docMk/>
            <pc:sldMk cId="1174559647" sldId="550145363"/>
            <ac:picMk id="1047" creationId="{33433C10-6FA7-927A-19FD-6FE6D83EF33B}"/>
          </ac:picMkLst>
        </pc:picChg>
        <pc:cxnChg chg="del mod">
          <ac:chgData name="Danielle Detering" userId="385b7343-7e51-4167-b40a-3bc9ed8e0e06" providerId="ADAL" clId="{BA072DBD-5F1A-43DD-9B21-A64814367855}" dt="2023-09-22T11:02:24.807" v="123" actId="478"/>
          <ac:cxnSpMkLst>
            <pc:docMk/>
            <pc:sldMk cId="1174559647" sldId="550145363"/>
            <ac:cxnSpMk id="16" creationId="{4D348513-F4B8-16E5-A06B-A30B1F28BC4F}"/>
          </ac:cxnSpMkLst>
        </pc:cxnChg>
        <pc:cxnChg chg="del mod">
          <ac:chgData name="Danielle Detering" userId="385b7343-7e51-4167-b40a-3bc9ed8e0e06" providerId="ADAL" clId="{BA072DBD-5F1A-43DD-9B21-A64814367855}" dt="2023-09-22T11:02:28.498" v="126" actId="478"/>
          <ac:cxnSpMkLst>
            <pc:docMk/>
            <pc:sldMk cId="1174559647" sldId="550145363"/>
            <ac:cxnSpMk id="21" creationId="{66538E5A-4462-311B-BEAA-8A2DABF1E8D4}"/>
          </ac:cxnSpMkLst>
        </pc:cxnChg>
        <pc:cxnChg chg="add mod">
          <ac:chgData name="Danielle Detering" userId="385b7343-7e51-4167-b40a-3bc9ed8e0e06" providerId="ADAL" clId="{BA072DBD-5F1A-43DD-9B21-A64814367855}" dt="2023-09-22T11:15:05.759" v="228" actId="164"/>
          <ac:cxnSpMkLst>
            <pc:docMk/>
            <pc:sldMk cId="1174559647" sldId="550145363"/>
            <ac:cxnSpMk id="27" creationId="{63329C2D-D1AA-D1A9-4B8D-FA8406E166D5}"/>
          </ac:cxnSpMkLst>
        </pc:cxnChg>
      </pc:sldChg>
      <pc:sldChg chg="modSp add mod">
        <pc:chgData name="Danielle Detering" userId="385b7343-7e51-4167-b40a-3bc9ed8e0e06" providerId="ADAL" clId="{BA072DBD-5F1A-43DD-9B21-A64814367855}" dt="2023-09-22T12:25:04.149" v="545" actId="20577"/>
        <pc:sldMkLst>
          <pc:docMk/>
          <pc:sldMk cId="1758612503" sldId="550145364"/>
        </pc:sldMkLst>
        <pc:spChg chg="mod">
          <ac:chgData name="Danielle Detering" userId="385b7343-7e51-4167-b40a-3bc9ed8e0e06" providerId="ADAL" clId="{BA072DBD-5F1A-43DD-9B21-A64814367855}" dt="2023-09-22T12:25:04.149" v="545" actId="20577"/>
          <ac:spMkLst>
            <pc:docMk/>
            <pc:sldMk cId="1758612503" sldId="550145364"/>
            <ac:spMk id="3" creationId="{C7CAE76B-19B2-46FF-A08B-3014226D9367}"/>
          </ac:spMkLst>
        </pc:spChg>
      </pc:sldChg>
      <pc:sldChg chg="addSp delSp modSp add mod delAnim">
        <pc:chgData name="Danielle Detering" userId="385b7343-7e51-4167-b40a-3bc9ed8e0e06" providerId="ADAL" clId="{BA072DBD-5F1A-43DD-9B21-A64814367855}" dt="2023-09-22T12:23:37.787" v="520" actId="20577"/>
        <pc:sldMkLst>
          <pc:docMk/>
          <pc:sldMk cId="252211458" sldId="550145365"/>
        </pc:sldMkLst>
        <pc:spChg chg="del">
          <ac:chgData name="Danielle Detering" userId="385b7343-7e51-4167-b40a-3bc9ed8e0e06" providerId="ADAL" clId="{BA072DBD-5F1A-43DD-9B21-A64814367855}" dt="2023-09-22T11:57:20.011" v="320" actId="478"/>
          <ac:spMkLst>
            <pc:docMk/>
            <pc:sldMk cId="252211458" sldId="550145365"/>
            <ac:spMk id="2" creationId="{4763B0C1-59C8-2B8D-EA53-8A4B52A96CBE}"/>
          </ac:spMkLst>
        </pc:spChg>
        <pc:spChg chg="del">
          <ac:chgData name="Danielle Detering" userId="385b7343-7e51-4167-b40a-3bc9ed8e0e06" providerId="ADAL" clId="{BA072DBD-5F1A-43DD-9B21-A64814367855}" dt="2023-09-22T11:57:20.011" v="320" actId="478"/>
          <ac:spMkLst>
            <pc:docMk/>
            <pc:sldMk cId="252211458" sldId="550145365"/>
            <ac:spMk id="3" creationId="{B55890B1-8829-43C8-D855-D1E4479F29BD}"/>
          </ac:spMkLst>
        </pc:spChg>
        <pc:spChg chg="del">
          <ac:chgData name="Danielle Detering" userId="385b7343-7e51-4167-b40a-3bc9ed8e0e06" providerId="ADAL" clId="{BA072DBD-5F1A-43DD-9B21-A64814367855}" dt="2023-09-22T11:57:20.011" v="320" actId="478"/>
          <ac:spMkLst>
            <pc:docMk/>
            <pc:sldMk cId="252211458" sldId="550145365"/>
            <ac:spMk id="5" creationId="{6B3D2B31-2C1A-76F5-0134-A2B1BCC45F39}"/>
          </ac:spMkLst>
        </pc:spChg>
        <pc:spChg chg="add mod">
          <ac:chgData name="Danielle Detering" userId="385b7343-7e51-4167-b40a-3bc9ed8e0e06" providerId="ADAL" clId="{BA072DBD-5F1A-43DD-9B21-A64814367855}" dt="2023-09-22T12:13:42.369" v="396" actId="1076"/>
          <ac:spMkLst>
            <pc:docMk/>
            <pc:sldMk cId="252211458" sldId="550145365"/>
            <ac:spMk id="9" creationId="{92F6AA3A-9810-D52E-6A75-B5B05DEE121C}"/>
          </ac:spMkLst>
        </pc:spChg>
        <pc:spChg chg="add mod">
          <ac:chgData name="Danielle Detering" userId="385b7343-7e51-4167-b40a-3bc9ed8e0e06" providerId="ADAL" clId="{BA072DBD-5F1A-43DD-9B21-A64814367855}" dt="2023-09-22T12:13:42.369" v="396" actId="1076"/>
          <ac:spMkLst>
            <pc:docMk/>
            <pc:sldMk cId="252211458" sldId="550145365"/>
            <ac:spMk id="10" creationId="{81127667-8D42-930C-FBB9-1CE43B60088C}"/>
          </ac:spMkLst>
        </pc:spChg>
        <pc:spChg chg="add mod">
          <ac:chgData name="Danielle Detering" userId="385b7343-7e51-4167-b40a-3bc9ed8e0e06" providerId="ADAL" clId="{BA072DBD-5F1A-43DD-9B21-A64814367855}" dt="2023-09-22T12:13:42.369" v="396" actId="1076"/>
          <ac:spMkLst>
            <pc:docMk/>
            <pc:sldMk cId="252211458" sldId="550145365"/>
            <ac:spMk id="12" creationId="{2F418A1A-102C-60F4-8EA2-78FC3A1C6D4A}"/>
          </ac:spMkLst>
        </pc:spChg>
        <pc:spChg chg="add mod">
          <ac:chgData name="Danielle Detering" userId="385b7343-7e51-4167-b40a-3bc9ed8e0e06" providerId="ADAL" clId="{BA072DBD-5F1A-43DD-9B21-A64814367855}" dt="2023-09-22T12:13:42.369" v="396" actId="1076"/>
          <ac:spMkLst>
            <pc:docMk/>
            <pc:sldMk cId="252211458" sldId="550145365"/>
            <ac:spMk id="13" creationId="{98008E63-0689-4D6E-667E-B7EA33BCE6FA}"/>
          </ac:spMkLst>
        </pc:spChg>
        <pc:spChg chg="del">
          <ac:chgData name="Danielle Detering" userId="385b7343-7e51-4167-b40a-3bc9ed8e0e06" providerId="ADAL" clId="{BA072DBD-5F1A-43DD-9B21-A64814367855}" dt="2023-09-22T11:57:20.011" v="320" actId="478"/>
          <ac:spMkLst>
            <pc:docMk/>
            <pc:sldMk cId="252211458" sldId="550145365"/>
            <ac:spMk id="14" creationId="{F7953121-9375-261B-FE99-78D430E52D34}"/>
          </ac:spMkLst>
        </pc:spChg>
        <pc:spChg chg="del">
          <ac:chgData name="Danielle Detering" userId="385b7343-7e51-4167-b40a-3bc9ed8e0e06" providerId="ADAL" clId="{BA072DBD-5F1A-43DD-9B21-A64814367855}" dt="2023-09-22T11:57:20.011" v="320" actId="478"/>
          <ac:spMkLst>
            <pc:docMk/>
            <pc:sldMk cId="252211458" sldId="550145365"/>
            <ac:spMk id="15" creationId="{5E07D9E4-60A2-87A0-EE47-F7AEFAEC5297}"/>
          </ac:spMkLst>
        </pc:spChg>
        <pc:spChg chg="add mod">
          <ac:chgData name="Danielle Detering" userId="385b7343-7e51-4167-b40a-3bc9ed8e0e06" providerId="ADAL" clId="{BA072DBD-5F1A-43DD-9B21-A64814367855}" dt="2023-09-22T12:13:42.369" v="396" actId="1076"/>
          <ac:spMkLst>
            <pc:docMk/>
            <pc:sldMk cId="252211458" sldId="550145365"/>
            <ac:spMk id="16" creationId="{8816288D-9412-40C9-0B26-C6A92ACD161D}"/>
          </ac:spMkLst>
        </pc:spChg>
        <pc:spChg chg="add mod">
          <ac:chgData name="Danielle Detering" userId="385b7343-7e51-4167-b40a-3bc9ed8e0e06" providerId="ADAL" clId="{BA072DBD-5F1A-43DD-9B21-A64814367855}" dt="2023-09-22T12:13:42.369" v="396" actId="1076"/>
          <ac:spMkLst>
            <pc:docMk/>
            <pc:sldMk cId="252211458" sldId="550145365"/>
            <ac:spMk id="17" creationId="{A5CF831B-0870-11FE-AFB1-182E353449EC}"/>
          </ac:spMkLst>
        </pc:spChg>
        <pc:spChg chg="del">
          <ac:chgData name="Danielle Detering" userId="385b7343-7e51-4167-b40a-3bc9ed8e0e06" providerId="ADAL" clId="{BA072DBD-5F1A-43DD-9B21-A64814367855}" dt="2023-09-22T11:57:20.011" v="320" actId="478"/>
          <ac:spMkLst>
            <pc:docMk/>
            <pc:sldMk cId="252211458" sldId="550145365"/>
            <ac:spMk id="18" creationId="{4D967D48-23E1-EF7E-FCBD-F968ABE5441F}"/>
          </ac:spMkLst>
        </pc:spChg>
        <pc:spChg chg="del">
          <ac:chgData name="Danielle Detering" userId="385b7343-7e51-4167-b40a-3bc9ed8e0e06" providerId="ADAL" clId="{BA072DBD-5F1A-43DD-9B21-A64814367855}" dt="2023-09-22T11:57:20.011" v="320" actId="478"/>
          <ac:spMkLst>
            <pc:docMk/>
            <pc:sldMk cId="252211458" sldId="550145365"/>
            <ac:spMk id="19" creationId="{A9BE0358-7B1D-1140-DCA7-05A735825943}"/>
          </ac:spMkLst>
        </pc:spChg>
        <pc:spChg chg="del">
          <ac:chgData name="Danielle Detering" userId="385b7343-7e51-4167-b40a-3bc9ed8e0e06" providerId="ADAL" clId="{BA072DBD-5F1A-43DD-9B21-A64814367855}" dt="2023-09-22T11:57:20.011" v="320" actId="478"/>
          <ac:spMkLst>
            <pc:docMk/>
            <pc:sldMk cId="252211458" sldId="550145365"/>
            <ac:spMk id="20" creationId="{C594CD3A-A8DA-13D3-3105-569683DA8A5E}"/>
          </ac:spMkLst>
        </pc:spChg>
        <pc:spChg chg="add mod">
          <ac:chgData name="Danielle Detering" userId="385b7343-7e51-4167-b40a-3bc9ed8e0e06" providerId="ADAL" clId="{BA072DBD-5F1A-43DD-9B21-A64814367855}" dt="2023-09-22T12:23:37.787" v="520" actId="20577"/>
          <ac:spMkLst>
            <pc:docMk/>
            <pc:sldMk cId="252211458" sldId="550145365"/>
            <ac:spMk id="21" creationId="{3F9AB480-1D55-645B-FDD6-981D38894762}"/>
          </ac:spMkLst>
        </pc:spChg>
        <pc:spChg chg="del">
          <ac:chgData name="Danielle Detering" userId="385b7343-7e51-4167-b40a-3bc9ed8e0e06" providerId="ADAL" clId="{BA072DBD-5F1A-43DD-9B21-A64814367855}" dt="2023-09-22T11:57:20.011" v="320" actId="478"/>
          <ac:spMkLst>
            <pc:docMk/>
            <pc:sldMk cId="252211458" sldId="550145365"/>
            <ac:spMk id="23" creationId="{5C13B1C1-7603-1AC6-55AE-AF5F7334E7B4}"/>
          </ac:spMkLst>
        </pc:spChg>
        <pc:spChg chg="del">
          <ac:chgData name="Danielle Detering" userId="385b7343-7e51-4167-b40a-3bc9ed8e0e06" providerId="ADAL" clId="{BA072DBD-5F1A-43DD-9B21-A64814367855}" dt="2023-09-22T11:57:20.011" v="320" actId="478"/>
          <ac:spMkLst>
            <pc:docMk/>
            <pc:sldMk cId="252211458" sldId="550145365"/>
            <ac:spMk id="24" creationId="{FB8740A8-54C3-F17E-2777-9C124EC6C394}"/>
          </ac:spMkLst>
        </pc:spChg>
        <pc:spChg chg="del">
          <ac:chgData name="Danielle Detering" userId="385b7343-7e51-4167-b40a-3bc9ed8e0e06" providerId="ADAL" clId="{BA072DBD-5F1A-43DD-9B21-A64814367855}" dt="2023-09-22T11:57:20.011" v="320" actId="478"/>
          <ac:spMkLst>
            <pc:docMk/>
            <pc:sldMk cId="252211458" sldId="550145365"/>
            <ac:spMk id="42" creationId="{37F07418-58BD-12EA-3AC6-D77EFA662A4C}"/>
          </ac:spMkLst>
        </pc:spChg>
        <pc:spChg chg="del">
          <ac:chgData name="Danielle Detering" userId="385b7343-7e51-4167-b40a-3bc9ed8e0e06" providerId="ADAL" clId="{BA072DBD-5F1A-43DD-9B21-A64814367855}" dt="2023-09-22T11:57:20.011" v="320" actId="478"/>
          <ac:spMkLst>
            <pc:docMk/>
            <pc:sldMk cId="252211458" sldId="550145365"/>
            <ac:spMk id="45" creationId="{90087DC0-B14F-182B-3449-68F85064CD2B}"/>
          </ac:spMkLst>
        </pc:spChg>
        <pc:spChg chg="del">
          <ac:chgData name="Danielle Detering" userId="385b7343-7e51-4167-b40a-3bc9ed8e0e06" providerId="ADAL" clId="{BA072DBD-5F1A-43DD-9B21-A64814367855}" dt="2023-09-22T11:57:20.011" v="320" actId="478"/>
          <ac:spMkLst>
            <pc:docMk/>
            <pc:sldMk cId="252211458" sldId="550145365"/>
            <ac:spMk id="49" creationId="{578B6BBA-6F83-E5F7-23A8-E76A5161DF12}"/>
          </ac:spMkLst>
        </pc:spChg>
        <pc:spChg chg="del">
          <ac:chgData name="Danielle Detering" userId="385b7343-7e51-4167-b40a-3bc9ed8e0e06" providerId="ADAL" clId="{BA072DBD-5F1A-43DD-9B21-A64814367855}" dt="2023-09-22T11:57:20.011" v="320" actId="478"/>
          <ac:spMkLst>
            <pc:docMk/>
            <pc:sldMk cId="252211458" sldId="550145365"/>
            <ac:spMk id="54" creationId="{EF69E034-41B5-AB08-1AEB-F1CE09A9E7CC}"/>
          </ac:spMkLst>
        </pc:spChg>
        <pc:spChg chg="del">
          <ac:chgData name="Danielle Detering" userId="385b7343-7e51-4167-b40a-3bc9ed8e0e06" providerId="ADAL" clId="{BA072DBD-5F1A-43DD-9B21-A64814367855}" dt="2023-09-22T11:57:20.011" v="320" actId="478"/>
          <ac:spMkLst>
            <pc:docMk/>
            <pc:sldMk cId="252211458" sldId="550145365"/>
            <ac:spMk id="55" creationId="{6EAA52D9-0986-B343-C28E-4CF0A4C05E72}"/>
          </ac:spMkLst>
        </pc:spChg>
        <pc:spChg chg="del">
          <ac:chgData name="Danielle Detering" userId="385b7343-7e51-4167-b40a-3bc9ed8e0e06" providerId="ADAL" clId="{BA072DBD-5F1A-43DD-9B21-A64814367855}" dt="2023-09-22T11:57:20.011" v="320" actId="478"/>
          <ac:spMkLst>
            <pc:docMk/>
            <pc:sldMk cId="252211458" sldId="550145365"/>
            <ac:spMk id="1044" creationId="{BDDFF7E5-DFAB-800B-0192-2BD19E3E3A8E}"/>
          </ac:spMkLst>
        </pc:spChg>
        <pc:spChg chg="del">
          <ac:chgData name="Danielle Detering" userId="385b7343-7e51-4167-b40a-3bc9ed8e0e06" providerId="ADAL" clId="{BA072DBD-5F1A-43DD-9B21-A64814367855}" dt="2023-09-22T11:57:20.011" v="320" actId="478"/>
          <ac:spMkLst>
            <pc:docMk/>
            <pc:sldMk cId="252211458" sldId="550145365"/>
            <ac:spMk id="1055" creationId="{57B95C6C-E3E1-37C1-9D67-0B03EFD31C73}"/>
          </ac:spMkLst>
        </pc:spChg>
        <pc:spChg chg="del">
          <ac:chgData name="Danielle Detering" userId="385b7343-7e51-4167-b40a-3bc9ed8e0e06" providerId="ADAL" clId="{BA072DBD-5F1A-43DD-9B21-A64814367855}" dt="2023-09-22T11:57:20.011" v="320" actId="478"/>
          <ac:spMkLst>
            <pc:docMk/>
            <pc:sldMk cId="252211458" sldId="550145365"/>
            <ac:spMk id="1056" creationId="{ABA6A560-C6A8-FD00-1E7A-D96A91A81952}"/>
          </ac:spMkLst>
        </pc:spChg>
        <pc:spChg chg="del">
          <ac:chgData name="Danielle Detering" userId="385b7343-7e51-4167-b40a-3bc9ed8e0e06" providerId="ADAL" clId="{BA072DBD-5F1A-43DD-9B21-A64814367855}" dt="2023-09-22T11:57:20.011" v="320" actId="478"/>
          <ac:spMkLst>
            <pc:docMk/>
            <pc:sldMk cId="252211458" sldId="550145365"/>
            <ac:spMk id="1057" creationId="{DB421D09-3756-A7BC-A6F9-87DB2BC9AA3D}"/>
          </ac:spMkLst>
        </pc:spChg>
        <pc:spChg chg="del">
          <ac:chgData name="Danielle Detering" userId="385b7343-7e51-4167-b40a-3bc9ed8e0e06" providerId="ADAL" clId="{BA072DBD-5F1A-43DD-9B21-A64814367855}" dt="2023-09-22T11:57:20.011" v="320" actId="478"/>
          <ac:spMkLst>
            <pc:docMk/>
            <pc:sldMk cId="252211458" sldId="550145365"/>
            <ac:spMk id="1059" creationId="{1F9BD8D2-5C85-B593-1B6B-3E9F57C4C7C0}"/>
          </ac:spMkLst>
        </pc:spChg>
        <pc:spChg chg="del">
          <ac:chgData name="Danielle Detering" userId="385b7343-7e51-4167-b40a-3bc9ed8e0e06" providerId="ADAL" clId="{BA072DBD-5F1A-43DD-9B21-A64814367855}" dt="2023-09-22T11:57:20.011" v="320" actId="478"/>
          <ac:spMkLst>
            <pc:docMk/>
            <pc:sldMk cId="252211458" sldId="550145365"/>
            <ac:spMk id="1060" creationId="{75020050-F237-87E2-8BAC-DB8B85ABC208}"/>
          </ac:spMkLst>
        </pc:spChg>
        <pc:spChg chg="del">
          <ac:chgData name="Danielle Detering" userId="385b7343-7e51-4167-b40a-3bc9ed8e0e06" providerId="ADAL" clId="{BA072DBD-5F1A-43DD-9B21-A64814367855}" dt="2023-09-22T11:57:20.011" v="320" actId="478"/>
          <ac:spMkLst>
            <pc:docMk/>
            <pc:sldMk cId="252211458" sldId="550145365"/>
            <ac:spMk id="1061" creationId="{39BA5F06-4BF0-FB90-2C5E-71B7F541E792}"/>
          </ac:spMkLst>
        </pc:spChg>
        <pc:grpChg chg="del">
          <ac:chgData name="Danielle Detering" userId="385b7343-7e51-4167-b40a-3bc9ed8e0e06" providerId="ADAL" clId="{BA072DBD-5F1A-43DD-9B21-A64814367855}" dt="2023-09-22T11:57:20.011" v="320" actId="478"/>
          <ac:grpSpMkLst>
            <pc:docMk/>
            <pc:sldMk cId="252211458" sldId="550145365"/>
            <ac:grpSpMk id="30" creationId="{EECD1AF3-E1E8-5EAA-0A38-B9ED9E76862F}"/>
          </ac:grpSpMkLst>
        </pc:grpChg>
        <pc:picChg chg="add mod ord modCrop">
          <ac:chgData name="Danielle Detering" userId="385b7343-7e51-4167-b40a-3bc9ed8e0e06" providerId="ADAL" clId="{BA072DBD-5F1A-43DD-9B21-A64814367855}" dt="2023-09-22T12:13:42.369" v="396" actId="1076"/>
          <ac:picMkLst>
            <pc:docMk/>
            <pc:sldMk cId="252211458" sldId="550145365"/>
            <ac:picMk id="6" creationId="{179C5A72-C24C-16AC-0907-F973373EBBBF}"/>
          </ac:picMkLst>
        </pc:picChg>
        <pc:picChg chg="add mod">
          <ac:chgData name="Danielle Detering" userId="385b7343-7e51-4167-b40a-3bc9ed8e0e06" providerId="ADAL" clId="{BA072DBD-5F1A-43DD-9B21-A64814367855}" dt="2023-09-22T12:14:44.905" v="443" actId="1076"/>
          <ac:picMkLst>
            <pc:docMk/>
            <pc:sldMk cId="252211458" sldId="550145365"/>
            <ac:picMk id="8" creationId="{67D1269E-6435-C408-386F-4D5F21E22B04}"/>
          </ac:picMkLst>
        </pc:picChg>
        <pc:picChg chg="del">
          <ac:chgData name="Danielle Detering" userId="385b7343-7e51-4167-b40a-3bc9ed8e0e06" providerId="ADAL" clId="{BA072DBD-5F1A-43DD-9B21-A64814367855}" dt="2023-09-22T11:57:22.463" v="321" actId="478"/>
          <ac:picMkLst>
            <pc:docMk/>
            <pc:sldMk cId="252211458" sldId="550145365"/>
            <ac:picMk id="31" creationId="{3CE01549-4F8B-25E7-144C-761EA42435D2}"/>
          </ac:picMkLst>
        </pc:picChg>
        <pc:picChg chg="del">
          <ac:chgData name="Danielle Detering" userId="385b7343-7e51-4167-b40a-3bc9ed8e0e06" providerId="ADAL" clId="{BA072DBD-5F1A-43DD-9B21-A64814367855}" dt="2023-09-22T11:57:20.011" v="320" actId="478"/>
          <ac:picMkLst>
            <pc:docMk/>
            <pc:sldMk cId="252211458" sldId="550145365"/>
            <ac:picMk id="32" creationId="{89352302-D8EA-B786-79C9-9BB4960D4E8A}"/>
          </ac:picMkLst>
        </pc:picChg>
        <pc:picChg chg="del">
          <ac:chgData name="Danielle Detering" userId="385b7343-7e51-4167-b40a-3bc9ed8e0e06" providerId="ADAL" clId="{BA072DBD-5F1A-43DD-9B21-A64814367855}" dt="2023-09-22T11:57:20.011" v="320" actId="478"/>
          <ac:picMkLst>
            <pc:docMk/>
            <pc:sldMk cId="252211458" sldId="550145365"/>
            <ac:picMk id="1024" creationId="{DD4AF059-7078-7353-3A9D-24906E0F17EC}"/>
          </ac:picMkLst>
        </pc:picChg>
        <pc:cxnChg chg="del mod">
          <ac:chgData name="Danielle Detering" userId="385b7343-7e51-4167-b40a-3bc9ed8e0e06" providerId="ADAL" clId="{BA072DBD-5F1A-43DD-9B21-A64814367855}" dt="2023-09-22T11:57:20.011" v="320" actId="478"/>
          <ac:cxnSpMkLst>
            <pc:docMk/>
            <pc:sldMk cId="252211458" sldId="550145365"/>
            <ac:cxnSpMk id="22" creationId="{44522FAD-F2B8-1EBF-6ECB-C2A36C530D96}"/>
          </ac:cxnSpMkLst>
        </pc:cxnChg>
        <pc:cxnChg chg="del mod">
          <ac:chgData name="Danielle Detering" userId="385b7343-7e51-4167-b40a-3bc9ed8e0e06" providerId="ADAL" clId="{BA072DBD-5F1A-43DD-9B21-A64814367855}" dt="2023-09-22T11:57:20.011" v="320" actId="478"/>
          <ac:cxnSpMkLst>
            <pc:docMk/>
            <pc:sldMk cId="252211458" sldId="550145365"/>
            <ac:cxnSpMk id="26" creationId="{0E103E6D-83C0-6286-CB84-4A8781E42E9B}"/>
          </ac:cxnSpMkLst>
        </pc:cxnChg>
      </pc:sldChg>
      <pc:sldChg chg="addSp delSp modSp add mod">
        <pc:chgData name="Danielle Detering" userId="385b7343-7e51-4167-b40a-3bc9ed8e0e06" providerId="ADAL" clId="{BA072DBD-5F1A-43DD-9B21-A64814367855}" dt="2023-09-22T12:23:10.618" v="512" actId="1076"/>
        <pc:sldMkLst>
          <pc:docMk/>
          <pc:sldMk cId="2597022175" sldId="550145366"/>
        </pc:sldMkLst>
        <pc:spChg chg="del">
          <ac:chgData name="Danielle Detering" userId="385b7343-7e51-4167-b40a-3bc9ed8e0e06" providerId="ADAL" clId="{BA072DBD-5F1A-43DD-9B21-A64814367855}" dt="2023-09-22T12:21:04.920" v="466" actId="478"/>
          <ac:spMkLst>
            <pc:docMk/>
            <pc:sldMk cId="2597022175" sldId="550145366"/>
            <ac:spMk id="9" creationId="{92F6AA3A-9810-D52E-6A75-B5B05DEE121C}"/>
          </ac:spMkLst>
        </pc:spChg>
        <pc:spChg chg="del">
          <ac:chgData name="Danielle Detering" userId="385b7343-7e51-4167-b40a-3bc9ed8e0e06" providerId="ADAL" clId="{BA072DBD-5F1A-43DD-9B21-A64814367855}" dt="2023-09-22T12:21:04.920" v="466" actId="478"/>
          <ac:spMkLst>
            <pc:docMk/>
            <pc:sldMk cId="2597022175" sldId="550145366"/>
            <ac:spMk id="10" creationId="{81127667-8D42-930C-FBB9-1CE43B60088C}"/>
          </ac:spMkLst>
        </pc:spChg>
        <pc:spChg chg="del">
          <ac:chgData name="Danielle Detering" userId="385b7343-7e51-4167-b40a-3bc9ed8e0e06" providerId="ADAL" clId="{BA072DBD-5F1A-43DD-9B21-A64814367855}" dt="2023-09-22T12:21:04.920" v="466" actId="478"/>
          <ac:spMkLst>
            <pc:docMk/>
            <pc:sldMk cId="2597022175" sldId="550145366"/>
            <ac:spMk id="12" creationId="{2F418A1A-102C-60F4-8EA2-78FC3A1C6D4A}"/>
          </ac:spMkLst>
        </pc:spChg>
        <pc:spChg chg="del">
          <ac:chgData name="Danielle Detering" userId="385b7343-7e51-4167-b40a-3bc9ed8e0e06" providerId="ADAL" clId="{BA072DBD-5F1A-43DD-9B21-A64814367855}" dt="2023-09-22T12:21:04.920" v="466" actId="478"/>
          <ac:spMkLst>
            <pc:docMk/>
            <pc:sldMk cId="2597022175" sldId="550145366"/>
            <ac:spMk id="13" creationId="{98008E63-0689-4D6E-667E-B7EA33BCE6FA}"/>
          </ac:spMkLst>
        </pc:spChg>
        <pc:spChg chg="del">
          <ac:chgData name="Danielle Detering" userId="385b7343-7e51-4167-b40a-3bc9ed8e0e06" providerId="ADAL" clId="{BA072DBD-5F1A-43DD-9B21-A64814367855}" dt="2023-09-22T12:21:04.920" v="466" actId="478"/>
          <ac:spMkLst>
            <pc:docMk/>
            <pc:sldMk cId="2597022175" sldId="550145366"/>
            <ac:spMk id="16" creationId="{8816288D-9412-40C9-0B26-C6A92ACD161D}"/>
          </ac:spMkLst>
        </pc:spChg>
        <pc:spChg chg="del">
          <ac:chgData name="Danielle Detering" userId="385b7343-7e51-4167-b40a-3bc9ed8e0e06" providerId="ADAL" clId="{BA072DBD-5F1A-43DD-9B21-A64814367855}" dt="2023-09-22T12:21:04.920" v="466" actId="478"/>
          <ac:spMkLst>
            <pc:docMk/>
            <pc:sldMk cId="2597022175" sldId="550145366"/>
            <ac:spMk id="17" creationId="{A5CF831B-0870-11FE-AFB1-182E353449EC}"/>
          </ac:spMkLst>
        </pc:spChg>
        <pc:spChg chg="mod">
          <ac:chgData name="Danielle Detering" userId="385b7343-7e51-4167-b40a-3bc9ed8e0e06" providerId="ADAL" clId="{BA072DBD-5F1A-43DD-9B21-A64814367855}" dt="2023-09-22T12:22:33.868" v="505" actId="1076"/>
          <ac:spMkLst>
            <pc:docMk/>
            <pc:sldMk cId="2597022175" sldId="550145366"/>
            <ac:spMk id="21" creationId="{3F9AB480-1D55-645B-FDD6-981D38894762}"/>
          </ac:spMkLst>
        </pc:spChg>
        <pc:picChg chg="add mod ord modCrop">
          <ac:chgData name="Danielle Detering" userId="385b7343-7e51-4167-b40a-3bc9ed8e0e06" providerId="ADAL" clId="{BA072DBD-5F1A-43DD-9B21-A64814367855}" dt="2023-09-22T12:23:10.618" v="512" actId="1076"/>
          <ac:picMkLst>
            <pc:docMk/>
            <pc:sldMk cId="2597022175" sldId="550145366"/>
            <ac:picMk id="3" creationId="{1D19EA6D-532E-C838-CB66-248F1AA315BD}"/>
          </ac:picMkLst>
        </pc:picChg>
        <pc:picChg chg="del">
          <ac:chgData name="Danielle Detering" userId="385b7343-7e51-4167-b40a-3bc9ed8e0e06" providerId="ADAL" clId="{BA072DBD-5F1A-43DD-9B21-A64814367855}" dt="2023-09-22T12:21:04.920" v="466" actId="478"/>
          <ac:picMkLst>
            <pc:docMk/>
            <pc:sldMk cId="2597022175" sldId="550145366"/>
            <ac:picMk id="6" creationId="{179C5A72-C24C-16AC-0907-F973373EBBBF}"/>
          </ac:picMkLst>
        </pc:picChg>
        <pc:picChg chg="del">
          <ac:chgData name="Danielle Detering" userId="385b7343-7e51-4167-b40a-3bc9ed8e0e06" providerId="ADAL" clId="{BA072DBD-5F1A-43DD-9B21-A64814367855}" dt="2023-09-22T12:20:46.954" v="445" actId="478"/>
          <ac:picMkLst>
            <pc:docMk/>
            <pc:sldMk cId="2597022175" sldId="550145366"/>
            <ac:picMk id="8" creationId="{67D1269E-6435-C408-386F-4D5F21E22B04}"/>
          </ac:picMkLst>
        </pc:picChg>
      </pc:sldChg>
      <pc:sldChg chg="modSp add mod">
        <pc:chgData name="Danielle Detering" userId="385b7343-7e51-4167-b40a-3bc9ed8e0e06" providerId="ADAL" clId="{BA072DBD-5F1A-43DD-9B21-A64814367855}" dt="2023-09-22T12:26:39.866" v="562" actId="20577"/>
        <pc:sldMkLst>
          <pc:docMk/>
          <pc:sldMk cId="3963720225" sldId="550145367"/>
        </pc:sldMkLst>
        <pc:spChg chg="mod">
          <ac:chgData name="Danielle Detering" userId="385b7343-7e51-4167-b40a-3bc9ed8e0e06" providerId="ADAL" clId="{BA072DBD-5F1A-43DD-9B21-A64814367855}" dt="2023-09-22T12:26:39.866" v="562" actId="20577"/>
          <ac:spMkLst>
            <pc:docMk/>
            <pc:sldMk cId="3963720225" sldId="550145367"/>
            <ac:spMk id="3" creationId="{C7CAE76B-19B2-46FF-A08B-3014226D9367}"/>
          </ac:spMkLst>
        </pc:spChg>
      </pc:sldChg>
      <pc:sldChg chg="add del">
        <pc:chgData name="Danielle Detering" userId="385b7343-7e51-4167-b40a-3bc9ed8e0e06" providerId="ADAL" clId="{BA072DBD-5F1A-43DD-9B21-A64814367855}" dt="2023-09-22T12:24:50.422" v="522" actId="2696"/>
        <pc:sldMkLst>
          <pc:docMk/>
          <pc:sldMk cId="4169175899" sldId="550145367"/>
        </pc:sldMkLst>
      </pc:sldChg>
      <pc:sldChg chg="add del">
        <pc:chgData name="Danielle Detering" userId="385b7343-7e51-4167-b40a-3bc9ed8e0e06" providerId="ADAL" clId="{BA072DBD-5F1A-43DD-9B21-A64814367855}" dt="2023-09-22T12:26:46.751" v="564"/>
        <pc:sldMkLst>
          <pc:docMk/>
          <pc:sldMk cId="358690468" sldId="550145368"/>
        </pc:sldMkLst>
      </pc:sldChg>
      <pc:sldChg chg="addSp delSp modSp add mod modAnim">
        <pc:chgData name="Danielle Detering" userId="385b7343-7e51-4167-b40a-3bc9ed8e0e06" providerId="ADAL" clId="{BA072DBD-5F1A-43DD-9B21-A64814367855}" dt="2023-09-22T12:55:35.675" v="1216"/>
        <pc:sldMkLst>
          <pc:docMk/>
          <pc:sldMk cId="401517902" sldId="550145368"/>
        </pc:sldMkLst>
        <pc:spChg chg="add del">
          <ac:chgData name="Danielle Detering" userId="385b7343-7e51-4167-b40a-3bc9ed8e0e06" providerId="ADAL" clId="{BA072DBD-5F1A-43DD-9B21-A64814367855}" dt="2023-09-22T12:28:41.886" v="600" actId="478"/>
          <ac:spMkLst>
            <pc:docMk/>
            <pc:sldMk cId="401517902" sldId="550145368"/>
            <ac:spMk id="2" creationId="{E69D154D-FCC9-A576-A5D8-3273CFD05321}"/>
          </ac:spMkLst>
        </pc:spChg>
        <pc:spChg chg="add mod">
          <ac:chgData name="Danielle Detering" userId="385b7343-7e51-4167-b40a-3bc9ed8e0e06" providerId="ADAL" clId="{BA072DBD-5F1A-43DD-9B21-A64814367855}" dt="2023-09-22T12:31:06.789" v="688" actId="1076"/>
          <ac:spMkLst>
            <pc:docMk/>
            <pc:sldMk cId="401517902" sldId="550145368"/>
            <ac:spMk id="5" creationId="{A8BBAD8B-3ECD-AAA4-59D1-BA9B4D88183A}"/>
          </ac:spMkLst>
        </pc:spChg>
        <pc:spChg chg="mod">
          <ac:chgData name="Danielle Detering" userId="385b7343-7e51-4167-b40a-3bc9ed8e0e06" providerId="ADAL" clId="{BA072DBD-5F1A-43DD-9B21-A64814367855}" dt="2023-09-22T12:54:15.220" v="1209" actId="20577"/>
          <ac:spMkLst>
            <pc:docMk/>
            <pc:sldMk cId="401517902" sldId="550145368"/>
            <ac:spMk id="7" creationId="{19CA9CAC-962E-2FDC-7511-25B05013B7AD}"/>
          </ac:spMkLst>
        </pc:spChg>
        <pc:spChg chg="add mod">
          <ac:chgData name="Danielle Detering" userId="385b7343-7e51-4167-b40a-3bc9ed8e0e06" providerId="ADAL" clId="{BA072DBD-5F1A-43DD-9B21-A64814367855}" dt="2023-09-22T12:33:06.738" v="824" actId="164"/>
          <ac:spMkLst>
            <pc:docMk/>
            <pc:sldMk cId="401517902" sldId="550145368"/>
            <ac:spMk id="8" creationId="{F7459A44-AE35-985C-FBB9-6F5DC98EB813}"/>
          </ac:spMkLst>
        </pc:spChg>
        <pc:spChg chg="mod">
          <ac:chgData name="Danielle Detering" userId="385b7343-7e51-4167-b40a-3bc9ed8e0e06" providerId="ADAL" clId="{BA072DBD-5F1A-43DD-9B21-A64814367855}" dt="2023-09-22T12:27:14.433" v="591" actId="20577"/>
          <ac:spMkLst>
            <pc:docMk/>
            <pc:sldMk cId="401517902" sldId="550145368"/>
            <ac:spMk id="11" creationId="{DC69C9A3-29AB-3AE7-9B45-E0C77A49C637}"/>
          </ac:spMkLst>
        </pc:spChg>
        <pc:spChg chg="add mod">
          <ac:chgData name="Danielle Detering" userId="385b7343-7e51-4167-b40a-3bc9ed8e0e06" providerId="ADAL" clId="{BA072DBD-5F1A-43DD-9B21-A64814367855}" dt="2023-09-22T12:54:05.093" v="1189" actId="164"/>
          <ac:spMkLst>
            <pc:docMk/>
            <pc:sldMk cId="401517902" sldId="550145368"/>
            <ac:spMk id="12" creationId="{5E1A766D-751F-86C7-ABA8-0B0A4419D306}"/>
          </ac:spMkLst>
        </pc:spChg>
        <pc:spChg chg="add mod ord">
          <ac:chgData name="Danielle Detering" userId="385b7343-7e51-4167-b40a-3bc9ed8e0e06" providerId="ADAL" clId="{BA072DBD-5F1A-43DD-9B21-A64814367855}" dt="2023-09-22T12:53:59.929" v="1188" actId="164"/>
          <ac:spMkLst>
            <pc:docMk/>
            <pc:sldMk cId="401517902" sldId="550145368"/>
            <ac:spMk id="14" creationId="{0C74B86D-3FC0-A3F8-7CC9-92DE21DE91A1}"/>
          </ac:spMkLst>
        </pc:spChg>
        <pc:spChg chg="add mod">
          <ac:chgData name="Danielle Detering" userId="385b7343-7e51-4167-b40a-3bc9ed8e0e06" providerId="ADAL" clId="{BA072DBD-5F1A-43DD-9B21-A64814367855}" dt="2023-09-22T12:54:47.613" v="1215" actId="14100"/>
          <ac:spMkLst>
            <pc:docMk/>
            <pc:sldMk cId="401517902" sldId="550145368"/>
            <ac:spMk id="19" creationId="{6A0C162B-E32C-0ED5-A328-A52B23EFF50B}"/>
          </ac:spMkLst>
        </pc:spChg>
        <pc:spChg chg="del">
          <ac:chgData name="Danielle Detering" userId="385b7343-7e51-4167-b40a-3bc9ed8e0e06" providerId="ADAL" clId="{BA072DBD-5F1A-43DD-9B21-A64814367855}" dt="2023-09-22T12:27:02.497" v="566" actId="478"/>
          <ac:spMkLst>
            <pc:docMk/>
            <pc:sldMk cId="401517902" sldId="550145368"/>
            <ac:spMk id="21" creationId="{3F9AB480-1D55-645B-FDD6-981D38894762}"/>
          </ac:spMkLst>
        </pc:spChg>
        <pc:grpChg chg="add mod">
          <ac:chgData name="Danielle Detering" userId="385b7343-7e51-4167-b40a-3bc9ed8e0e06" providerId="ADAL" clId="{BA072DBD-5F1A-43DD-9B21-A64814367855}" dt="2023-09-22T12:33:10.902" v="825" actId="1076"/>
          <ac:grpSpMkLst>
            <pc:docMk/>
            <pc:sldMk cId="401517902" sldId="550145368"/>
            <ac:grpSpMk id="9" creationId="{026B8DAF-EFB3-6DDE-E017-41DB7269284E}"/>
          </ac:grpSpMkLst>
        </pc:grpChg>
        <pc:grpChg chg="add mod">
          <ac:chgData name="Danielle Detering" userId="385b7343-7e51-4167-b40a-3bc9ed8e0e06" providerId="ADAL" clId="{BA072DBD-5F1A-43DD-9B21-A64814367855}" dt="2023-09-22T12:53:59.929" v="1188" actId="164"/>
          <ac:grpSpMkLst>
            <pc:docMk/>
            <pc:sldMk cId="401517902" sldId="550145368"/>
            <ac:grpSpMk id="17" creationId="{44BAB374-8846-E356-B02B-5ABB878BDC95}"/>
          </ac:grpSpMkLst>
        </pc:grpChg>
        <pc:grpChg chg="add mod">
          <ac:chgData name="Danielle Detering" userId="385b7343-7e51-4167-b40a-3bc9ed8e0e06" providerId="ADAL" clId="{BA072DBD-5F1A-43DD-9B21-A64814367855}" dt="2023-09-22T12:54:05.093" v="1189" actId="164"/>
          <ac:grpSpMkLst>
            <pc:docMk/>
            <pc:sldMk cId="401517902" sldId="550145368"/>
            <ac:grpSpMk id="18" creationId="{A50D0AE6-A571-A9AB-4903-2C957215E1DE}"/>
          </ac:grpSpMkLst>
        </pc:grpChg>
        <pc:picChg chg="del">
          <ac:chgData name="Danielle Detering" userId="385b7343-7e51-4167-b40a-3bc9ed8e0e06" providerId="ADAL" clId="{BA072DBD-5F1A-43DD-9B21-A64814367855}" dt="2023-09-22T12:27:02.497" v="566" actId="478"/>
          <ac:picMkLst>
            <pc:docMk/>
            <pc:sldMk cId="401517902" sldId="550145368"/>
            <ac:picMk id="3" creationId="{1D19EA6D-532E-C838-CB66-248F1AA315BD}"/>
          </ac:picMkLst>
        </pc:picChg>
        <pc:picChg chg="add mod modCrop">
          <ac:chgData name="Danielle Detering" userId="385b7343-7e51-4167-b40a-3bc9ed8e0e06" providerId="ADAL" clId="{BA072DBD-5F1A-43DD-9B21-A64814367855}" dt="2023-09-22T12:31:06.789" v="688" actId="1076"/>
          <ac:picMkLst>
            <pc:docMk/>
            <pc:sldMk cId="401517902" sldId="550145368"/>
            <ac:picMk id="4" creationId="{4F8358B5-C79A-C6A1-7B31-73F793991C21}"/>
          </ac:picMkLst>
        </pc:picChg>
        <pc:picChg chg="add mod modCrop">
          <ac:chgData name="Danielle Detering" userId="385b7343-7e51-4167-b40a-3bc9ed8e0e06" providerId="ADAL" clId="{BA072DBD-5F1A-43DD-9B21-A64814367855}" dt="2023-09-22T12:33:06.738" v="824" actId="164"/>
          <ac:picMkLst>
            <pc:docMk/>
            <pc:sldMk cId="401517902" sldId="550145368"/>
            <ac:picMk id="6" creationId="{59BDDBC0-3ADE-75F3-1403-4B733C4767BD}"/>
          </ac:picMkLst>
        </pc:picChg>
        <pc:picChg chg="add mod">
          <ac:chgData name="Danielle Detering" userId="385b7343-7e51-4167-b40a-3bc9ed8e0e06" providerId="ADAL" clId="{BA072DBD-5F1A-43DD-9B21-A64814367855}" dt="2023-09-22T12:54:05.093" v="1189" actId="164"/>
          <ac:picMkLst>
            <pc:docMk/>
            <pc:sldMk cId="401517902" sldId="550145368"/>
            <ac:picMk id="10" creationId="{860ADB9F-9E0A-B68F-3980-04294CBA9D28}"/>
          </ac:picMkLst>
        </pc:picChg>
        <pc:picChg chg="add del mod">
          <ac:chgData name="Danielle Detering" userId="385b7343-7e51-4167-b40a-3bc9ed8e0e06" providerId="ADAL" clId="{BA072DBD-5F1A-43DD-9B21-A64814367855}" dt="2023-09-22T12:52:07.134" v="1092" actId="478"/>
          <ac:picMkLst>
            <pc:docMk/>
            <pc:sldMk cId="401517902" sldId="550145368"/>
            <ac:picMk id="13" creationId="{2EC9B1F7-FBB4-79D0-644E-C2C687C13D3D}"/>
          </ac:picMkLst>
        </pc:picChg>
        <pc:picChg chg="add mod modCrop">
          <ac:chgData name="Danielle Detering" userId="385b7343-7e51-4167-b40a-3bc9ed8e0e06" providerId="ADAL" clId="{BA072DBD-5F1A-43DD-9B21-A64814367855}" dt="2023-09-22T12:53:59.929" v="1188" actId="164"/>
          <ac:picMkLst>
            <pc:docMk/>
            <pc:sldMk cId="401517902" sldId="550145368"/>
            <ac:picMk id="16" creationId="{2F791D98-CC21-49FF-F334-514CCD83242D}"/>
          </ac:picMkLst>
        </pc:picChg>
      </pc:sldChg>
      <pc:sldChg chg="modSp add mod ord">
        <pc:chgData name="Danielle Detering" userId="385b7343-7e51-4167-b40a-3bc9ed8e0e06" providerId="ADAL" clId="{BA072DBD-5F1A-43DD-9B21-A64814367855}" dt="2023-09-22T12:47:23.412" v="843" actId="20577"/>
        <pc:sldMkLst>
          <pc:docMk/>
          <pc:sldMk cId="2877068292" sldId="550145369"/>
        </pc:sldMkLst>
        <pc:spChg chg="mod">
          <ac:chgData name="Danielle Detering" userId="385b7343-7e51-4167-b40a-3bc9ed8e0e06" providerId="ADAL" clId="{BA072DBD-5F1A-43DD-9B21-A64814367855}" dt="2023-09-22T12:47:23.412" v="843" actId="20577"/>
          <ac:spMkLst>
            <pc:docMk/>
            <pc:sldMk cId="2877068292" sldId="550145369"/>
            <ac:spMk id="3" creationId="{C7CAE76B-19B2-46FF-A08B-3014226D9367}"/>
          </ac:spMkLst>
        </pc:spChg>
      </pc:sldChg>
      <pc:sldChg chg="addSp delSp modSp add mod delAnim modAnim">
        <pc:chgData name="Danielle Detering" userId="385b7343-7e51-4167-b40a-3bc9ed8e0e06" providerId="ADAL" clId="{BA072DBD-5F1A-43DD-9B21-A64814367855}" dt="2023-09-25T07:47:26.515" v="1768" actId="21"/>
        <pc:sldMkLst>
          <pc:docMk/>
          <pc:sldMk cId="370451760" sldId="550145370"/>
        </pc:sldMkLst>
        <pc:spChg chg="add mod">
          <ac:chgData name="Danielle Detering" userId="385b7343-7e51-4167-b40a-3bc9ed8e0e06" providerId="ADAL" clId="{BA072DBD-5F1A-43DD-9B21-A64814367855}" dt="2023-09-22T13:27:51.706" v="1636" actId="1076"/>
          <ac:spMkLst>
            <pc:docMk/>
            <pc:sldMk cId="370451760" sldId="550145370"/>
            <ac:spMk id="3" creationId="{63E2E650-D14D-EA98-EFD5-386A7A307022}"/>
          </ac:spMkLst>
        </pc:spChg>
        <pc:spChg chg="del">
          <ac:chgData name="Danielle Detering" userId="385b7343-7e51-4167-b40a-3bc9ed8e0e06" providerId="ADAL" clId="{BA072DBD-5F1A-43DD-9B21-A64814367855}" dt="2023-09-22T12:57:01.523" v="1243" actId="478"/>
          <ac:spMkLst>
            <pc:docMk/>
            <pc:sldMk cId="370451760" sldId="550145370"/>
            <ac:spMk id="5" creationId="{A8BBAD8B-3ECD-AAA4-59D1-BA9B4D88183A}"/>
          </ac:spMkLst>
        </pc:spChg>
        <pc:spChg chg="del">
          <ac:chgData name="Danielle Detering" userId="385b7343-7e51-4167-b40a-3bc9ed8e0e06" providerId="ADAL" clId="{BA072DBD-5F1A-43DD-9B21-A64814367855}" dt="2023-09-22T12:56:48.111" v="1242" actId="478"/>
          <ac:spMkLst>
            <pc:docMk/>
            <pc:sldMk cId="370451760" sldId="550145370"/>
            <ac:spMk id="7" creationId="{19CA9CAC-962E-2FDC-7511-25B05013B7AD}"/>
          </ac:spMkLst>
        </pc:spChg>
        <pc:spChg chg="mod">
          <ac:chgData name="Danielle Detering" userId="385b7343-7e51-4167-b40a-3bc9ed8e0e06" providerId="ADAL" clId="{BA072DBD-5F1A-43DD-9B21-A64814367855}" dt="2023-09-22T12:56:43.147" v="1241" actId="20577"/>
          <ac:spMkLst>
            <pc:docMk/>
            <pc:sldMk cId="370451760" sldId="550145370"/>
            <ac:spMk id="11" creationId="{DC69C9A3-29AB-3AE7-9B45-E0C77A49C637}"/>
          </ac:spMkLst>
        </pc:spChg>
        <pc:spChg chg="add mod">
          <ac:chgData name="Danielle Detering" userId="385b7343-7e51-4167-b40a-3bc9ed8e0e06" providerId="ADAL" clId="{BA072DBD-5F1A-43DD-9B21-A64814367855}" dt="2023-09-22T13:27:57.118" v="1637" actId="164"/>
          <ac:spMkLst>
            <pc:docMk/>
            <pc:sldMk cId="370451760" sldId="550145370"/>
            <ac:spMk id="15" creationId="{1A46DDCC-2FB5-54F0-7FCA-A9A93618D233}"/>
          </ac:spMkLst>
        </pc:spChg>
        <pc:spChg chg="del">
          <ac:chgData name="Danielle Detering" userId="385b7343-7e51-4167-b40a-3bc9ed8e0e06" providerId="ADAL" clId="{BA072DBD-5F1A-43DD-9B21-A64814367855}" dt="2023-09-22T12:57:01.523" v="1243" actId="478"/>
          <ac:spMkLst>
            <pc:docMk/>
            <pc:sldMk cId="370451760" sldId="550145370"/>
            <ac:spMk id="19" creationId="{6A0C162B-E32C-0ED5-A328-A52B23EFF50B}"/>
          </ac:spMkLst>
        </pc:spChg>
        <pc:spChg chg="add mod">
          <ac:chgData name="Danielle Detering" userId="385b7343-7e51-4167-b40a-3bc9ed8e0e06" providerId="ADAL" clId="{BA072DBD-5F1A-43DD-9B21-A64814367855}" dt="2023-09-22T13:27:57.118" v="1637" actId="164"/>
          <ac:spMkLst>
            <pc:docMk/>
            <pc:sldMk cId="370451760" sldId="550145370"/>
            <ac:spMk id="28" creationId="{2A92D6A6-E145-DC26-8D03-4DDD784E7942}"/>
          </ac:spMkLst>
        </pc:spChg>
        <pc:spChg chg="mod">
          <ac:chgData name="Danielle Detering" userId="385b7343-7e51-4167-b40a-3bc9ed8e0e06" providerId="ADAL" clId="{BA072DBD-5F1A-43DD-9B21-A64814367855}" dt="2023-09-25T07:38:50.333" v="1742" actId="165"/>
          <ac:spMkLst>
            <pc:docMk/>
            <pc:sldMk cId="370451760" sldId="550145370"/>
            <ac:spMk id="31" creationId="{5D6E33C8-5CB2-EE2D-59FD-47A7DCB43D4C}"/>
          </ac:spMkLst>
        </pc:spChg>
        <pc:spChg chg="mod">
          <ac:chgData name="Danielle Detering" userId="385b7343-7e51-4167-b40a-3bc9ed8e0e06" providerId="ADAL" clId="{BA072DBD-5F1A-43DD-9B21-A64814367855}" dt="2023-09-25T07:38:50.333" v="1742" actId="165"/>
          <ac:spMkLst>
            <pc:docMk/>
            <pc:sldMk cId="370451760" sldId="550145370"/>
            <ac:spMk id="32" creationId="{D70B3BC5-5A8A-2CE5-5CEE-A31D27946C06}"/>
          </ac:spMkLst>
        </pc:spChg>
        <pc:spChg chg="add mod topLvl">
          <ac:chgData name="Danielle Detering" userId="385b7343-7e51-4167-b40a-3bc9ed8e0e06" providerId="ADAL" clId="{BA072DBD-5F1A-43DD-9B21-A64814367855}" dt="2023-09-25T07:38:50.333" v="1742" actId="165"/>
          <ac:spMkLst>
            <pc:docMk/>
            <pc:sldMk cId="370451760" sldId="550145370"/>
            <ac:spMk id="33" creationId="{638A310F-0351-59C8-609F-B115C1386A40}"/>
          </ac:spMkLst>
        </pc:spChg>
        <pc:spChg chg="mod">
          <ac:chgData name="Danielle Detering" userId="385b7343-7e51-4167-b40a-3bc9ed8e0e06" providerId="ADAL" clId="{BA072DBD-5F1A-43DD-9B21-A64814367855}" dt="2023-09-25T07:38:50.333" v="1742" actId="165"/>
          <ac:spMkLst>
            <pc:docMk/>
            <pc:sldMk cId="370451760" sldId="550145370"/>
            <ac:spMk id="35" creationId="{D4E0C3F5-5AE9-8023-F6C2-CDBA965C3466}"/>
          </ac:spMkLst>
        </pc:spChg>
        <pc:spChg chg="mod">
          <ac:chgData name="Danielle Detering" userId="385b7343-7e51-4167-b40a-3bc9ed8e0e06" providerId="ADAL" clId="{BA072DBD-5F1A-43DD-9B21-A64814367855}" dt="2023-09-25T07:38:50.333" v="1742" actId="165"/>
          <ac:spMkLst>
            <pc:docMk/>
            <pc:sldMk cId="370451760" sldId="550145370"/>
            <ac:spMk id="36" creationId="{1D8DB4B3-91F0-3CBC-5842-623ED2ABDBF6}"/>
          </ac:spMkLst>
        </pc:spChg>
        <pc:grpChg chg="del">
          <ac:chgData name="Danielle Detering" userId="385b7343-7e51-4167-b40a-3bc9ed8e0e06" providerId="ADAL" clId="{BA072DBD-5F1A-43DD-9B21-A64814367855}" dt="2023-09-22T12:57:01.523" v="1243" actId="478"/>
          <ac:grpSpMkLst>
            <pc:docMk/>
            <pc:sldMk cId="370451760" sldId="550145370"/>
            <ac:grpSpMk id="9" creationId="{026B8DAF-EFB3-6DDE-E017-41DB7269284E}"/>
          </ac:grpSpMkLst>
        </pc:grpChg>
        <pc:grpChg chg="del">
          <ac:chgData name="Danielle Detering" userId="385b7343-7e51-4167-b40a-3bc9ed8e0e06" providerId="ADAL" clId="{BA072DBD-5F1A-43DD-9B21-A64814367855}" dt="2023-09-22T12:57:01.523" v="1243" actId="478"/>
          <ac:grpSpMkLst>
            <pc:docMk/>
            <pc:sldMk cId="370451760" sldId="550145370"/>
            <ac:grpSpMk id="17" creationId="{44BAB374-8846-E356-B02B-5ABB878BDC95}"/>
          </ac:grpSpMkLst>
        </pc:grpChg>
        <pc:grpChg chg="del">
          <ac:chgData name="Danielle Detering" userId="385b7343-7e51-4167-b40a-3bc9ed8e0e06" providerId="ADAL" clId="{BA072DBD-5F1A-43DD-9B21-A64814367855}" dt="2023-09-22T12:57:01.523" v="1243" actId="478"/>
          <ac:grpSpMkLst>
            <pc:docMk/>
            <pc:sldMk cId="370451760" sldId="550145370"/>
            <ac:grpSpMk id="18" creationId="{A50D0AE6-A571-A9AB-4903-2C957215E1DE}"/>
          </ac:grpSpMkLst>
        </pc:grpChg>
        <pc:grpChg chg="add mod topLvl">
          <ac:chgData name="Danielle Detering" userId="385b7343-7e51-4167-b40a-3bc9ed8e0e06" providerId="ADAL" clId="{BA072DBD-5F1A-43DD-9B21-A64814367855}" dt="2023-09-25T07:38:50.333" v="1742" actId="165"/>
          <ac:grpSpMkLst>
            <pc:docMk/>
            <pc:sldMk cId="370451760" sldId="550145370"/>
            <ac:grpSpMk id="30" creationId="{EA4D853A-4B46-3440-4774-3EA30FF97FC7}"/>
          </ac:grpSpMkLst>
        </pc:grpChg>
        <pc:grpChg chg="add mod topLvl">
          <ac:chgData name="Danielle Detering" userId="385b7343-7e51-4167-b40a-3bc9ed8e0e06" providerId="ADAL" clId="{BA072DBD-5F1A-43DD-9B21-A64814367855}" dt="2023-09-25T07:38:50.333" v="1742" actId="165"/>
          <ac:grpSpMkLst>
            <pc:docMk/>
            <pc:sldMk cId="370451760" sldId="550145370"/>
            <ac:grpSpMk id="34" creationId="{E857E2EB-F361-53D9-5A83-FF4E2A5CD108}"/>
          </ac:grpSpMkLst>
        </pc:grpChg>
        <pc:grpChg chg="add mod">
          <ac:chgData name="Danielle Detering" userId="385b7343-7e51-4167-b40a-3bc9ed8e0e06" providerId="ADAL" clId="{BA072DBD-5F1A-43DD-9B21-A64814367855}" dt="2023-09-22T13:28:08.192" v="1640" actId="1076"/>
          <ac:grpSpMkLst>
            <pc:docMk/>
            <pc:sldMk cId="370451760" sldId="550145370"/>
            <ac:grpSpMk id="38" creationId="{DC4571DE-7126-844E-CB74-C2E909466364}"/>
          </ac:grpSpMkLst>
        </pc:grpChg>
        <pc:grpChg chg="add del mod">
          <ac:chgData name="Danielle Detering" userId="385b7343-7e51-4167-b40a-3bc9ed8e0e06" providerId="ADAL" clId="{BA072DBD-5F1A-43DD-9B21-A64814367855}" dt="2023-09-25T07:38:50.333" v="1742" actId="165"/>
          <ac:grpSpMkLst>
            <pc:docMk/>
            <pc:sldMk cId="370451760" sldId="550145370"/>
            <ac:grpSpMk id="39" creationId="{32BEA8F4-C7C0-0C3C-25DE-4234FBF2B402}"/>
          </ac:grpSpMkLst>
        </pc:grpChg>
        <pc:picChg chg="add mod">
          <ac:chgData name="Danielle Detering" userId="385b7343-7e51-4167-b40a-3bc9ed8e0e06" providerId="ADAL" clId="{BA072DBD-5F1A-43DD-9B21-A64814367855}" dt="2023-09-25T07:39:37.628" v="1752" actId="1076"/>
          <ac:picMkLst>
            <pc:docMk/>
            <pc:sldMk cId="370451760" sldId="550145370"/>
            <ac:picMk id="2" creationId="{75E55820-38C2-522F-1167-191817851DD2}"/>
          </ac:picMkLst>
        </pc:picChg>
        <pc:picChg chg="add mod">
          <ac:chgData name="Danielle Detering" userId="385b7343-7e51-4167-b40a-3bc9ed8e0e06" providerId="ADAL" clId="{BA072DBD-5F1A-43DD-9B21-A64814367855}" dt="2023-09-25T07:40:57.467" v="1766" actId="1076"/>
          <ac:picMkLst>
            <pc:docMk/>
            <pc:sldMk cId="370451760" sldId="550145370"/>
            <ac:picMk id="4" creationId="{3F77DA72-99D9-D9EC-D073-8B143880B490}"/>
          </ac:picMkLst>
        </pc:picChg>
        <pc:picChg chg="del">
          <ac:chgData name="Danielle Detering" userId="385b7343-7e51-4167-b40a-3bc9ed8e0e06" providerId="ADAL" clId="{BA072DBD-5F1A-43DD-9B21-A64814367855}" dt="2023-09-22T12:57:01.523" v="1243" actId="478"/>
          <ac:picMkLst>
            <pc:docMk/>
            <pc:sldMk cId="370451760" sldId="550145370"/>
            <ac:picMk id="4" creationId="{4F8358B5-C79A-C6A1-7B31-73F793991C21}"/>
          </ac:picMkLst>
        </pc:picChg>
        <pc:picChg chg="add del mod">
          <ac:chgData name="Danielle Detering" userId="385b7343-7e51-4167-b40a-3bc9ed8e0e06" providerId="ADAL" clId="{BA072DBD-5F1A-43DD-9B21-A64814367855}" dt="2023-09-25T07:47:26.515" v="1768" actId="21"/>
          <ac:picMkLst>
            <pc:docMk/>
            <pc:sldMk cId="370451760" sldId="550145370"/>
            <ac:picMk id="13" creationId="{71B5AFC8-A539-D9D1-DA0A-DB08875E69FD}"/>
          </ac:picMkLst>
        </pc:picChg>
        <pc:picChg chg="add del mod">
          <ac:chgData name="Danielle Detering" userId="385b7343-7e51-4167-b40a-3bc9ed8e0e06" providerId="ADAL" clId="{BA072DBD-5F1A-43DD-9B21-A64814367855}" dt="2023-09-22T13:20:40.496" v="1558" actId="478"/>
          <ac:picMkLst>
            <pc:docMk/>
            <pc:sldMk cId="370451760" sldId="550145370"/>
            <ac:picMk id="21" creationId="{4B7975E9-BA83-82E4-0179-C6A900A99D90}"/>
          </ac:picMkLst>
        </pc:picChg>
        <pc:picChg chg="add del mod">
          <ac:chgData name="Danielle Detering" userId="385b7343-7e51-4167-b40a-3bc9ed8e0e06" providerId="ADAL" clId="{BA072DBD-5F1A-43DD-9B21-A64814367855}" dt="2023-09-22T13:22:06.238" v="1562" actId="478"/>
          <ac:picMkLst>
            <pc:docMk/>
            <pc:sldMk cId="370451760" sldId="550145370"/>
            <ac:picMk id="23" creationId="{DDBB4A76-66CE-8010-B638-512261F7FD5D}"/>
          </ac:picMkLst>
        </pc:picChg>
        <pc:picChg chg="add del mod">
          <ac:chgData name="Danielle Detering" userId="385b7343-7e51-4167-b40a-3bc9ed8e0e06" providerId="ADAL" clId="{BA072DBD-5F1A-43DD-9B21-A64814367855}" dt="2023-09-22T13:22:23.792" v="1564" actId="478"/>
          <ac:picMkLst>
            <pc:docMk/>
            <pc:sldMk cId="370451760" sldId="550145370"/>
            <ac:picMk id="25" creationId="{3851A0BE-791A-4AD9-5E3F-19B85FA16C7B}"/>
          </ac:picMkLst>
        </pc:picChg>
        <pc:picChg chg="add mod">
          <ac:chgData name="Danielle Detering" userId="385b7343-7e51-4167-b40a-3bc9ed8e0e06" providerId="ADAL" clId="{BA072DBD-5F1A-43DD-9B21-A64814367855}" dt="2023-09-22T13:27:57.118" v="1637" actId="164"/>
          <ac:picMkLst>
            <pc:docMk/>
            <pc:sldMk cId="370451760" sldId="550145370"/>
            <ac:picMk id="27" creationId="{5FBC954A-710F-5D5B-D414-9E135FC0707F}"/>
          </ac:picMkLst>
        </pc:picChg>
        <pc:picChg chg="add del mod topLvl">
          <ac:chgData name="Danielle Detering" userId="385b7343-7e51-4167-b40a-3bc9ed8e0e06" providerId="ADAL" clId="{BA072DBD-5F1A-43DD-9B21-A64814367855}" dt="2023-09-25T07:38:57.001" v="1743" actId="478"/>
          <ac:picMkLst>
            <pc:docMk/>
            <pc:sldMk cId="370451760" sldId="550145370"/>
            <ac:picMk id="29" creationId="{747EB410-A1A7-408F-02E0-14EFFE936562}"/>
          </ac:picMkLst>
        </pc:picChg>
        <pc:picChg chg="add del mod topLvl">
          <ac:chgData name="Danielle Detering" userId="385b7343-7e51-4167-b40a-3bc9ed8e0e06" providerId="ADAL" clId="{BA072DBD-5F1A-43DD-9B21-A64814367855}" dt="2023-09-25T07:39:52.975" v="1753" actId="478"/>
          <ac:picMkLst>
            <pc:docMk/>
            <pc:sldMk cId="370451760" sldId="550145370"/>
            <ac:picMk id="37" creationId="{251112AC-B8A3-4EEA-899E-D1F4A849D5D0}"/>
          </ac:picMkLst>
        </pc:picChg>
      </pc:sldChg>
      <pc:sldChg chg="addSp delSp modSp add mod setBg delAnim modAnim">
        <pc:chgData name="Danielle Detering" userId="385b7343-7e51-4167-b40a-3bc9ed8e0e06" providerId="ADAL" clId="{BA072DBD-5F1A-43DD-9B21-A64814367855}" dt="2023-09-22T13:11:30.462" v="1547" actId="14100"/>
        <pc:sldMkLst>
          <pc:docMk/>
          <pc:sldMk cId="3079358235" sldId="550145371"/>
        </pc:sldMkLst>
        <pc:spChg chg="del">
          <ac:chgData name="Danielle Detering" userId="385b7343-7e51-4167-b40a-3bc9ed8e0e06" providerId="ADAL" clId="{BA072DBD-5F1A-43DD-9B21-A64814367855}" dt="2023-09-22T13:07:11.162" v="1247" actId="478"/>
          <ac:spMkLst>
            <pc:docMk/>
            <pc:sldMk cId="3079358235" sldId="550145371"/>
            <ac:spMk id="5" creationId="{A8BBAD8B-3ECD-AAA4-59D1-BA9B4D88183A}"/>
          </ac:spMkLst>
        </pc:spChg>
        <pc:spChg chg="del">
          <ac:chgData name="Danielle Detering" userId="385b7343-7e51-4167-b40a-3bc9ed8e0e06" providerId="ADAL" clId="{BA072DBD-5F1A-43DD-9B21-A64814367855}" dt="2023-09-22T13:08:45.645" v="1258" actId="478"/>
          <ac:spMkLst>
            <pc:docMk/>
            <pc:sldMk cId="3079358235" sldId="550145371"/>
            <ac:spMk id="7" creationId="{19CA9CAC-962E-2FDC-7511-25B05013B7AD}"/>
          </ac:spMkLst>
        </pc:spChg>
        <pc:spChg chg="del">
          <ac:chgData name="Danielle Detering" userId="385b7343-7e51-4167-b40a-3bc9ed8e0e06" providerId="ADAL" clId="{BA072DBD-5F1A-43DD-9B21-A64814367855}" dt="2023-09-22T13:08:39.699" v="1256" actId="478"/>
          <ac:spMkLst>
            <pc:docMk/>
            <pc:sldMk cId="3079358235" sldId="550145371"/>
            <ac:spMk id="11" creationId="{DC69C9A3-29AB-3AE7-9B45-E0C77A49C637}"/>
          </ac:spMkLst>
        </pc:spChg>
        <pc:spChg chg="add del mod">
          <ac:chgData name="Danielle Detering" userId="385b7343-7e51-4167-b40a-3bc9ed8e0e06" providerId="ADAL" clId="{BA072DBD-5F1A-43DD-9B21-A64814367855}" dt="2023-09-22T13:08:41.957" v="1257" actId="478"/>
          <ac:spMkLst>
            <pc:docMk/>
            <pc:sldMk cId="3079358235" sldId="550145371"/>
            <ac:spMk id="15" creationId="{2A8D16F4-73B8-03BC-329B-9064452D1F1D}"/>
          </ac:spMkLst>
        </pc:spChg>
        <pc:spChg chg="del">
          <ac:chgData name="Danielle Detering" userId="385b7343-7e51-4167-b40a-3bc9ed8e0e06" providerId="ADAL" clId="{BA072DBD-5F1A-43DD-9B21-A64814367855}" dt="2023-09-22T13:07:11.162" v="1247" actId="478"/>
          <ac:spMkLst>
            <pc:docMk/>
            <pc:sldMk cId="3079358235" sldId="550145371"/>
            <ac:spMk id="19" creationId="{6A0C162B-E32C-0ED5-A328-A52B23EFF50B}"/>
          </ac:spMkLst>
        </pc:spChg>
        <pc:spChg chg="add del mod">
          <ac:chgData name="Danielle Detering" userId="385b7343-7e51-4167-b40a-3bc9ed8e0e06" providerId="ADAL" clId="{BA072DBD-5F1A-43DD-9B21-A64814367855}" dt="2023-09-22T13:08:48.061" v="1259" actId="478"/>
          <ac:spMkLst>
            <pc:docMk/>
            <pc:sldMk cId="3079358235" sldId="550145371"/>
            <ac:spMk id="21" creationId="{F101D40C-6C57-3F7B-B389-654D72E83B20}"/>
          </ac:spMkLst>
        </pc:spChg>
        <pc:spChg chg="add mod">
          <ac:chgData name="Danielle Detering" userId="385b7343-7e51-4167-b40a-3bc9ed8e0e06" providerId="ADAL" clId="{BA072DBD-5F1A-43DD-9B21-A64814367855}" dt="2023-09-22T13:11:30.462" v="1547" actId="14100"/>
          <ac:spMkLst>
            <pc:docMk/>
            <pc:sldMk cId="3079358235" sldId="550145371"/>
            <ac:spMk id="22" creationId="{1F8A763F-C96C-F5CE-A4EC-3108F740DEB9}"/>
          </ac:spMkLst>
        </pc:spChg>
        <pc:grpChg chg="del">
          <ac:chgData name="Danielle Detering" userId="385b7343-7e51-4167-b40a-3bc9ed8e0e06" providerId="ADAL" clId="{BA072DBD-5F1A-43DD-9B21-A64814367855}" dt="2023-09-22T13:07:11.162" v="1247" actId="478"/>
          <ac:grpSpMkLst>
            <pc:docMk/>
            <pc:sldMk cId="3079358235" sldId="550145371"/>
            <ac:grpSpMk id="9" creationId="{026B8DAF-EFB3-6DDE-E017-41DB7269284E}"/>
          </ac:grpSpMkLst>
        </pc:grpChg>
        <pc:grpChg chg="del">
          <ac:chgData name="Danielle Detering" userId="385b7343-7e51-4167-b40a-3bc9ed8e0e06" providerId="ADAL" clId="{BA072DBD-5F1A-43DD-9B21-A64814367855}" dt="2023-09-22T13:07:11.162" v="1247" actId="478"/>
          <ac:grpSpMkLst>
            <pc:docMk/>
            <pc:sldMk cId="3079358235" sldId="550145371"/>
            <ac:grpSpMk id="17" creationId="{44BAB374-8846-E356-B02B-5ABB878BDC95}"/>
          </ac:grpSpMkLst>
        </pc:grpChg>
        <pc:grpChg chg="del">
          <ac:chgData name="Danielle Detering" userId="385b7343-7e51-4167-b40a-3bc9ed8e0e06" providerId="ADAL" clId="{BA072DBD-5F1A-43DD-9B21-A64814367855}" dt="2023-09-22T13:07:11.162" v="1247" actId="478"/>
          <ac:grpSpMkLst>
            <pc:docMk/>
            <pc:sldMk cId="3079358235" sldId="550145371"/>
            <ac:grpSpMk id="18" creationId="{A50D0AE6-A571-A9AB-4903-2C957215E1DE}"/>
          </ac:grpSpMkLst>
        </pc:grpChg>
        <pc:picChg chg="add del mod ord">
          <ac:chgData name="Danielle Detering" userId="385b7343-7e51-4167-b40a-3bc9ed8e0e06" providerId="ADAL" clId="{BA072DBD-5F1A-43DD-9B21-A64814367855}" dt="2023-09-22T13:07:43.939" v="1252" actId="478"/>
          <ac:picMkLst>
            <pc:docMk/>
            <pc:sldMk cId="3079358235" sldId="550145371"/>
            <ac:picMk id="3" creationId="{EC12686A-CA35-EB49-022B-B301233B905C}"/>
          </ac:picMkLst>
        </pc:picChg>
        <pc:picChg chg="del">
          <ac:chgData name="Danielle Detering" userId="385b7343-7e51-4167-b40a-3bc9ed8e0e06" providerId="ADAL" clId="{BA072DBD-5F1A-43DD-9B21-A64814367855}" dt="2023-09-22T13:07:11.162" v="1247" actId="478"/>
          <ac:picMkLst>
            <pc:docMk/>
            <pc:sldMk cId="3079358235" sldId="550145371"/>
            <ac:picMk id="4" creationId="{4F8358B5-C79A-C6A1-7B31-73F793991C21}"/>
          </ac:picMkLst>
        </pc:picChg>
      </pc:sldChg>
      <pc:sldChg chg="delSp modSp add del mod">
        <pc:chgData name="Danielle Detering" userId="385b7343-7e51-4167-b40a-3bc9ed8e0e06" providerId="ADAL" clId="{BA072DBD-5F1A-43DD-9B21-A64814367855}" dt="2023-09-25T09:16:45.943" v="1918" actId="2696"/>
        <pc:sldMkLst>
          <pc:docMk/>
          <pc:sldMk cId="1730722446" sldId="550145372"/>
        </pc:sldMkLst>
        <pc:spChg chg="mod">
          <ac:chgData name="Danielle Detering" userId="385b7343-7e51-4167-b40a-3bc9ed8e0e06" providerId="ADAL" clId="{BA072DBD-5F1A-43DD-9B21-A64814367855}" dt="2023-09-22T13:29:19.908" v="1657" actId="20577"/>
          <ac:spMkLst>
            <pc:docMk/>
            <pc:sldMk cId="1730722446" sldId="550145372"/>
            <ac:spMk id="11" creationId="{DC69C9A3-29AB-3AE7-9B45-E0C77A49C637}"/>
          </ac:spMkLst>
        </pc:spChg>
        <pc:grpChg chg="del">
          <ac:chgData name="Danielle Detering" userId="385b7343-7e51-4167-b40a-3bc9ed8e0e06" providerId="ADAL" clId="{BA072DBD-5F1A-43DD-9B21-A64814367855}" dt="2023-09-22T13:29:26.674" v="1658" actId="478"/>
          <ac:grpSpMkLst>
            <pc:docMk/>
            <pc:sldMk cId="1730722446" sldId="550145372"/>
            <ac:grpSpMk id="38" creationId="{DC4571DE-7126-844E-CB74-C2E909466364}"/>
          </ac:grpSpMkLst>
        </pc:grpChg>
        <pc:grpChg chg="del">
          <ac:chgData name="Danielle Detering" userId="385b7343-7e51-4167-b40a-3bc9ed8e0e06" providerId="ADAL" clId="{BA072DBD-5F1A-43DD-9B21-A64814367855}" dt="2023-09-22T13:29:26.674" v="1658" actId="478"/>
          <ac:grpSpMkLst>
            <pc:docMk/>
            <pc:sldMk cId="1730722446" sldId="550145372"/>
            <ac:grpSpMk id="39" creationId="{32BEA8F4-C7C0-0C3C-25DE-4234FBF2B402}"/>
          </ac:grpSpMkLst>
        </pc:grpChg>
      </pc:sldChg>
      <pc:sldChg chg="addSp delSp modSp add mod">
        <pc:chgData name="Danielle Detering" userId="385b7343-7e51-4167-b40a-3bc9ed8e0e06" providerId="ADAL" clId="{BA072DBD-5F1A-43DD-9B21-A64814367855}" dt="2023-09-22T13:39:52.886" v="1721" actId="1076"/>
        <pc:sldMkLst>
          <pc:docMk/>
          <pc:sldMk cId="696932805" sldId="550145373"/>
        </pc:sldMkLst>
        <pc:spChg chg="mod">
          <ac:chgData name="Danielle Detering" userId="385b7343-7e51-4167-b40a-3bc9ed8e0e06" providerId="ADAL" clId="{BA072DBD-5F1A-43DD-9B21-A64814367855}" dt="2023-09-22T13:30:48.940" v="1681" actId="20577"/>
          <ac:spMkLst>
            <pc:docMk/>
            <pc:sldMk cId="696932805" sldId="550145373"/>
            <ac:spMk id="2" creationId="{A9C3EE75-CE2A-9325-738D-1BDAF98C72B0}"/>
          </ac:spMkLst>
        </pc:spChg>
        <pc:spChg chg="del">
          <ac:chgData name="Danielle Detering" userId="385b7343-7e51-4167-b40a-3bc9ed8e0e06" providerId="ADAL" clId="{BA072DBD-5F1A-43DD-9B21-A64814367855}" dt="2023-09-22T13:30:54.444" v="1682" actId="478"/>
          <ac:spMkLst>
            <pc:docMk/>
            <pc:sldMk cId="696932805" sldId="550145373"/>
            <ac:spMk id="7" creationId="{F8F97C69-6CD7-7604-EA42-DDA2435444B2}"/>
          </ac:spMkLst>
        </pc:spChg>
        <pc:spChg chg="del">
          <ac:chgData name="Danielle Detering" userId="385b7343-7e51-4167-b40a-3bc9ed8e0e06" providerId="ADAL" clId="{BA072DBD-5F1A-43DD-9B21-A64814367855}" dt="2023-09-22T13:30:54.444" v="1682" actId="478"/>
          <ac:spMkLst>
            <pc:docMk/>
            <pc:sldMk cId="696932805" sldId="550145373"/>
            <ac:spMk id="8" creationId="{9B6EAA48-C38A-2D93-E634-AB55244B259C}"/>
          </ac:spMkLst>
        </pc:spChg>
        <pc:spChg chg="del">
          <ac:chgData name="Danielle Detering" userId="385b7343-7e51-4167-b40a-3bc9ed8e0e06" providerId="ADAL" clId="{BA072DBD-5F1A-43DD-9B21-A64814367855}" dt="2023-09-22T13:30:54.444" v="1682" actId="478"/>
          <ac:spMkLst>
            <pc:docMk/>
            <pc:sldMk cId="696932805" sldId="550145373"/>
            <ac:spMk id="9" creationId="{2B56F00F-A645-A5CD-A0E4-CFA836E3AC5D}"/>
          </ac:spMkLst>
        </pc:spChg>
        <pc:spChg chg="mod">
          <ac:chgData name="Danielle Detering" userId="385b7343-7e51-4167-b40a-3bc9ed8e0e06" providerId="ADAL" clId="{BA072DBD-5F1A-43DD-9B21-A64814367855}" dt="2023-09-22T13:31:31.794" v="1688"/>
          <ac:spMkLst>
            <pc:docMk/>
            <pc:sldMk cId="696932805" sldId="550145373"/>
            <ac:spMk id="10" creationId="{249ED5C0-17C1-E8C5-4F4C-42DA3C3B82A5}"/>
          </ac:spMkLst>
        </pc:spChg>
        <pc:spChg chg="add del mod">
          <ac:chgData name="Danielle Detering" userId="385b7343-7e51-4167-b40a-3bc9ed8e0e06" providerId="ADAL" clId="{BA072DBD-5F1A-43DD-9B21-A64814367855}" dt="2023-09-22T13:38:32.536" v="1715" actId="478"/>
          <ac:spMkLst>
            <pc:docMk/>
            <pc:sldMk cId="696932805" sldId="550145373"/>
            <ac:spMk id="12" creationId="{CF224AA0-F78E-382C-85D4-40EB2118895F}"/>
          </ac:spMkLst>
        </pc:spChg>
        <pc:grpChg chg="add del mod">
          <ac:chgData name="Danielle Detering" userId="385b7343-7e51-4167-b40a-3bc9ed8e0e06" providerId="ADAL" clId="{BA072DBD-5F1A-43DD-9B21-A64814367855}" dt="2023-09-22T13:39:26.364" v="1719" actId="478"/>
          <ac:grpSpMkLst>
            <pc:docMk/>
            <pc:sldMk cId="696932805" sldId="550145373"/>
            <ac:grpSpMk id="5" creationId="{A1ED5A8A-A490-2CA0-C990-0C56E07BFF54}"/>
          </ac:grpSpMkLst>
        </pc:grpChg>
        <pc:picChg chg="del">
          <ac:chgData name="Danielle Detering" userId="385b7343-7e51-4167-b40a-3bc9ed8e0e06" providerId="ADAL" clId="{BA072DBD-5F1A-43DD-9B21-A64814367855}" dt="2023-09-22T13:30:54.444" v="1682" actId="478"/>
          <ac:picMkLst>
            <pc:docMk/>
            <pc:sldMk cId="696932805" sldId="550145373"/>
            <ac:picMk id="3" creationId="{B9491A0B-4700-37AD-77DB-5C306F2E7AB1}"/>
          </ac:picMkLst>
        </pc:picChg>
        <pc:picChg chg="add mod">
          <ac:chgData name="Danielle Detering" userId="385b7343-7e51-4167-b40a-3bc9ed8e0e06" providerId="ADAL" clId="{BA072DBD-5F1A-43DD-9B21-A64814367855}" dt="2023-09-22T13:32:00.525" v="1696" actId="1076"/>
          <ac:picMkLst>
            <pc:docMk/>
            <pc:sldMk cId="696932805" sldId="550145373"/>
            <ac:picMk id="4" creationId="{2715E080-AA8A-1C4F-1E2E-E8982181E900}"/>
          </ac:picMkLst>
        </pc:picChg>
        <pc:picChg chg="mod">
          <ac:chgData name="Danielle Detering" userId="385b7343-7e51-4167-b40a-3bc9ed8e0e06" providerId="ADAL" clId="{BA072DBD-5F1A-43DD-9B21-A64814367855}" dt="2023-09-22T13:31:31.794" v="1688"/>
          <ac:picMkLst>
            <pc:docMk/>
            <pc:sldMk cId="696932805" sldId="550145373"/>
            <ac:picMk id="11" creationId="{05097A2E-7069-242E-60F6-BAAFF94DADE8}"/>
          </ac:picMkLst>
        </pc:picChg>
        <pc:picChg chg="add mod">
          <ac:chgData name="Danielle Detering" userId="385b7343-7e51-4167-b40a-3bc9ed8e0e06" providerId="ADAL" clId="{BA072DBD-5F1A-43DD-9B21-A64814367855}" dt="2023-09-22T13:39:52.886" v="1721" actId="1076"/>
          <ac:picMkLst>
            <pc:docMk/>
            <pc:sldMk cId="696932805" sldId="550145373"/>
            <ac:picMk id="1026" creationId="{718FDA87-95B0-D56A-2F4D-7E83D5DF27E9}"/>
          </ac:picMkLst>
        </pc:picChg>
      </pc:sldChg>
      <pc:sldChg chg="addSp delSp modSp add del mod">
        <pc:chgData name="Danielle Detering" userId="385b7343-7e51-4167-b40a-3bc9ed8e0e06" providerId="ADAL" clId="{BA072DBD-5F1A-43DD-9B21-A64814367855}" dt="2023-09-22T13:36:59.690" v="1706" actId="2696"/>
        <pc:sldMkLst>
          <pc:docMk/>
          <pc:sldMk cId="1280059816" sldId="550145374"/>
        </pc:sldMkLst>
        <pc:spChg chg="del">
          <ac:chgData name="Danielle Detering" userId="385b7343-7e51-4167-b40a-3bc9ed8e0e06" providerId="ADAL" clId="{BA072DBD-5F1A-43DD-9B21-A64814367855}" dt="2023-09-22T13:36:24.172" v="1698" actId="478"/>
          <ac:spMkLst>
            <pc:docMk/>
            <pc:sldMk cId="1280059816" sldId="550145374"/>
            <ac:spMk id="7" creationId="{F8F97C69-6CD7-7604-EA42-DDA2435444B2}"/>
          </ac:spMkLst>
        </pc:spChg>
        <pc:spChg chg="del">
          <ac:chgData name="Danielle Detering" userId="385b7343-7e51-4167-b40a-3bc9ed8e0e06" providerId="ADAL" clId="{BA072DBD-5F1A-43DD-9B21-A64814367855}" dt="2023-09-22T13:36:24.172" v="1698" actId="478"/>
          <ac:spMkLst>
            <pc:docMk/>
            <pc:sldMk cId="1280059816" sldId="550145374"/>
            <ac:spMk id="8" creationId="{9B6EAA48-C38A-2D93-E634-AB55244B259C}"/>
          </ac:spMkLst>
        </pc:spChg>
        <pc:spChg chg="del">
          <ac:chgData name="Danielle Detering" userId="385b7343-7e51-4167-b40a-3bc9ed8e0e06" providerId="ADAL" clId="{BA072DBD-5F1A-43DD-9B21-A64814367855}" dt="2023-09-22T13:36:24.172" v="1698" actId="478"/>
          <ac:spMkLst>
            <pc:docMk/>
            <pc:sldMk cId="1280059816" sldId="550145374"/>
            <ac:spMk id="9" creationId="{2B56F00F-A645-A5CD-A0E4-CFA836E3AC5D}"/>
          </ac:spMkLst>
        </pc:spChg>
        <pc:picChg chg="del">
          <ac:chgData name="Danielle Detering" userId="385b7343-7e51-4167-b40a-3bc9ed8e0e06" providerId="ADAL" clId="{BA072DBD-5F1A-43DD-9B21-A64814367855}" dt="2023-09-22T13:36:24.172" v="1698" actId="478"/>
          <ac:picMkLst>
            <pc:docMk/>
            <pc:sldMk cId="1280059816" sldId="550145374"/>
            <ac:picMk id="3" creationId="{B9491A0B-4700-37AD-77DB-5C306F2E7AB1}"/>
          </ac:picMkLst>
        </pc:picChg>
        <pc:picChg chg="add del mod">
          <ac:chgData name="Danielle Detering" userId="385b7343-7e51-4167-b40a-3bc9ed8e0e06" providerId="ADAL" clId="{BA072DBD-5F1A-43DD-9B21-A64814367855}" dt="2023-09-22T13:36:55.484" v="1705" actId="478"/>
          <ac:picMkLst>
            <pc:docMk/>
            <pc:sldMk cId="1280059816" sldId="550145374"/>
            <ac:picMk id="5" creationId="{CFB4B0EC-2C71-26B2-2975-9671496CF728}"/>
          </ac:picMkLst>
        </pc:picChg>
      </pc:sldChg>
      <pc:sldChg chg="addSp delSp modSp add mod">
        <pc:chgData name="Danielle Detering" userId="385b7343-7e51-4167-b40a-3bc9ed8e0e06" providerId="ADAL" clId="{BA072DBD-5F1A-43DD-9B21-A64814367855}" dt="2023-09-22T13:40:38.869" v="1735" actId="1076"/>
        <pc:sldMkLst>
          <pc:docMk/>
          <pc:sldMk cId="1782822503" sldId="550145374"/>
        </pc:sldMkLst>
        <pc:spChg chg="mod">
          <ac:chgData name="Danielle Detering" userId="385b7343-7e51-4167-b40a-3bc9ed8e0e06" providerId="ADAL" clId="{BA072DBD-5F1A-43DD-9B21-A64814367855}" dt="2023-09-22T13:40:19.863" v="1729" actId="20577"/>
          <ac:spMkLst>
            <pc:docMk/>
            <pc:sldMk cId="1782822503" sldId="550145374"/>
            <ac:spMk id="2" creationId="{A9C3EE75-CE2A-9325-738D-1BDAF98C72B0}"/>
          </ac:spMkLst>
        </pc:spChg>
        <pc:picChg chg="add mod">
          <ac:chgData name="Danielle Detering" userId="385b7343-7e51-4167-b40a-3bc9ed8e0e06" providerId="ADAL" clId="{BA072DBD-5F1A-43DD-9B21-A64814367855}" dt="2023-09-22T13:40:38.869" v="1735" actId="1076"/>
          <ac:picMkLst>
            <pc:docMk/>
            <pc:sldMk cId="1782822503" sldId="550145374"/>
            <ac:picMk id="3" creationId="{76CEA3FC-4EC4-73F0-462A-8B3A74CC3C6D}"/>
          </ac:picMkLst>
        </pc:picChg>
        <pc:picChg chg="del">
          <ac:chgData name="Danielle Detering" userId="385b7343-7e51-4167-b40a-3bc9ed8e0e06" providerId="ADAL" clId="{BA072DBD-5F1A-43DD-9B21-A64814367855}" dt="2023-09-22T13:40:04.106" v="1723" actId="478"/>
          <ac:picMkLst>
            <pc:docMk/>
            <pc:sldMk cId="1782822503" sldId="550145374"/>
            <ac:picMk id="4" creationId="{2715E080-AA8A-1C4F-1E2E-E8982181E900}"/>
          </ac:picMkLst>
        </pc:picChg>
        <pc:picChg chg="del">
          <ac:chgData name="Danielle Detering" userId="385b7343-7e51-4167-b40a-3bc9ed8e0e06" providerId="ADAL" clId="{BA072DBD-5F1A-43DD-9B21-A64814367855}" dt="2023-09-22T13:40:04.106" v="1723" actId="478"/>
          <ac:picMkLst>
            <pc:docMk/>
            <pc:sldMk cId="1782822503" sldId="550145374"/>
            <ac:picMk id="1026" creationId="{718FDA87-95B0-D56A-2F4D-7E83D5DF27E9}"/>
          </ac:picMkLst>
        </pc:picChg>
      </pc:sldChg>
      <pc:sldChg chg="addSp delSp modSp add mod">
        <pc:chgData name="Danielle Detering" userId="385b7343-7e51-4167-b40a-3bc9ed8e0e06" providerId="ADAL" clId="{BA072DBD-5F1A-43DD-9B21-A64814367855}" dt="2023-09-22T13:41:31.694" v="1741" actId="1076"/>
        <pc:sldMkLst>
          <pc:docMk/>
          <pc:sldMk cId="152823796" sldId="550145375"/>
        </pc:sldMkLst>
        <pc:picChg chg="del">
          <ac:chgData name="Danielle Detering" userId="385b7343-7e51-4167-b40a-3bc9ed8e0e06" providerId="ADAL" clId="{BA072DBD-5F1A-43DD-9B21-A64814367855}" dt="2023-09-22T13:40:58.604" v="1737" actId="478"/>
          <ac:picMkLst>
            <pc:docMk/>
            <pc:sldMk cId="152823796" sldId="550145375"/>
            <ac:picMk id="3" creationId="{76CEA3FC-4EC4-73F0-462A-8B3A74CC3C6D}"/>
          </ac:picMkLst>
        </pc:picChg>
        <pc:picChg chg="add mod">
          <ac:chgData name="Danielle Detering" userId="385b7343-7e51-4167-b40a-3bc9ed8e0e06" providerId="ADAL" clId="{BA072DBD-5F1A-43DD-9B21-A64814367855}" dt="2023-09-22T13:41:31.694" v="1741" actId="1076"/>
          <ac:picMkLst>
            <pc:docMk/>
            <pc:sldMk cId="152823796" sldId="550145375"/>
            <ac:picMk id="4" creationId="{AC471009-E371-E290-140F-E61EDE6F54CD}"/>
          </ac:picMkLst>
        </pc:picChg>
      </pc:sldChg>
      <pc:sldChg chg="addSp delSp modSp new mod">
        <pc:chgData name="Danielle Detering" userId="385b7343-7e51-4167-b40a-3bc9ed8e0e06" providerId="ADAL" clId="{BA072DBD-5F1A-43DD-9B21-A64814367855}" dt="2023-09-25T09:47:40.532" v="2083" actId="1076"/>
        <pc:sldMkLst>
          <pc:docMk/>
          <pc:sldMk cId="3671564827" sldId="550145376"/>
        </pc:sldMkLst>
        <pc:spChg chg="mod">
          <ac:chgData name="Danielle Detering" userId="385b7343-7e51-4167-b40a-3bc9ed8e0e06" providerId="ADAL" clId="{BA072DBD-5F1A-43DD-9B21-A64814367855}" dt="2023-09-25T08:25:01.704" v="1848" actId="20577"/>
          <ac:spMkLst>
            <pc:docMk/>
            <pc:sldMk cId="3671564827" sldId="550145376"/>
            <ac:spMk id="2" creationId="{C4624EC1-B35D-FDC3-EAD8-E50F3E63A79D}"/>
          </ac:spMkLst>
        </pc:spChg>
        <pc:spChg chg="add del mod">
          <ac:chgData name="Danielle Detering" userId="385b7343-7e51-4167-b40a-3bc9ed8e0e06" providerId="ADAL" clId="{BA072DBD-5F1A-43DD-9B21-A64814367855}" dt="2023-09-25T08:26:09.117" v="1865"/>
          <ac:spMkLst>
            <pc:docMk/>
            <pc:sldMk cId="3671564827" sldId="550145376"/>
            <ac:spMk id="3" creationId="{4B94D076-5747-2CE5-D050-CD6AC6879A18}"/>
          </ac:spMkLst>
        </pc:spChg>
        <pc:picChg chg="add mod">
          <ac:chgData name="Danielle Detering" userId="385b7343-7e51-4167-b40a-3bc9ed8e0e06" providerId="ADAL" clId="{BA072DBD-5F1A-43DD-9B21-A64814367855}" dt="2023-09-25T09:47:40.532" v="2083" actId="1076"/>
          <ac:picMkLst>
            <pc:docMk/>
            <pc:sldMk cId="3671564827" sldId="550145376"/>
            <ac:picMk id="5" creationId="{D979D4E8-A3BC-E327-82C3-695FE27B6993}"/>
          </ac:picMkLst>
        </pc:picChg>
        <pc:picChg chg="add del mod">
          <ac:chgData name="Danielle Detering" userId="385b7343-7e51-4167-b40a-3bc9ed8e0e06" providerId="ADAL" clId="{BA072DBD-5F1A-43DD-9B21-A64814367855}" dt="2023-09-25T09:47:23.050" v="2077" actId="478"/>
          <ac:picMkLst>
            <pc:docMk/>
            <pc:sldMk cId="3671564827" sldId="550145376"/>
            <ac:picMk id="1026" creationId="{3A8DD448-2FDC-6A7C-77B7-BAB4A0DFCCE7}"/>
          </ac:picMkLst>
        </pc:picChg>
      </pc:sldChg>
      <pc:sldChg chg="addSp delSp modSp add mod">
        <pc:chgData name="Danielle Detering" userId="385b7343-7e51-4167-b40a-3bc9ed8e0e06" providerId="ADAL" clId="{BA072DBD-5F1A-43DD-9B21-A64814367855}" dt="2023-09-25T09:20:00.948" v="1983" actId="20577"/>
        <pc:sldMkLst>
          <pc:docMk/>
          <pc:sldMk cId="268007514" sldId="550145377"/>
        </pc:sldMkLst>
        <pc:spChg chg="mod">
          <ac:chgData name="Danielle Detering" userId="385b7343-7e51-4167-b40a-3bc9ed8e0e06" providerId="ADAL" clId="{BA072DBD-5F1A-43DD-9B21-A64814367855}" dt="2023-09-25T09:20:00.948" v="1983" actId="20577"/>
          <ac:spMkLst>
            <pc:docMk/>
            <pc:sldMk cId="268007514" sldId="550145377"/>
            <ac:spMk id="2" creationId="{B92EE6F7-8F0C-1E31-0C02-1D3A019DB975}"/>
          </ac:spMkLst>
        </pc:spChg>
        <pc:spChg chg="mod">
          <ac:chgData name="Danielle Detering" userId="385b7343-7e51-4167-b40a-3bc9ed8e0e06" providerId="ADAL" clId="{BA072DBD-5F1A-43DD-9B21-A64814367855}" dt="2023-09-25T09:17:35.150" v="1976" actId="20577"/>
          <ac:spMkLst>
            <pc:docMk/>
            <pc:sldMk cId="268007514" sldId="550145377"/>
            <ac:spMk id="13" creationId="{05420910-E0B5-56D1-27B0-395D420E9E1A}"/>
          </ac:spMkLst>
        </pc:spChg>
        <pc:graphicFrameChg chg="del">
          <ac:chgData name="Danielle Detering" userId="385b7343-7e51-4167-b40a-3bc9ed8e0e06" providerId="ADAL" clId="{BA072DBD-5F1A-43DD-9B21-A64814367855}" dt="2023-09-25T09:18:10.502" v="1977" actId="478"/>
          <ac:graphicFrameMkLst>
            <pc:docMk/>
            <pc:sldMk cId="268007514" sldId="550145377"/>
            <ac:graphicFrameMk id="3" creationId="{21F1A03C-26A4-60E7-3B3F-AD72607BB0FA}"/>
          </ac:graphicFrameMkLst>
        </pc:graphicFrameChg>
        <pc:graphicFrameChg chg="modGraphic">
          <ac:chgData name="Danielle Detering" userId="385b7343-7e51-4167-b40a-3bc9ed8e0e06" providerId="ADAL" clId="{BA072DBD-5F1A-43DD-9B21-A64814367855}" dt="2023-09-25T09:17:18.606" v="1936" actId="20577"/>
          <ac:graphicFrameMkLst>
            <pc:docMk/>
            <pc:sldMk cId="268007514" sldId="550145377"/>
            <ac:graphicFrameMk id="6" creationId="{9D9C92D0-A9D8-CBA8-E88D-768DF053D3B1}"/>
          </ac:graphicFrameMkLst>
        </pc:graphicFrameChg>
        <pc:picChg chg="add mod">
          <ac:chgData name="Danielle Detering" userId="385b7343-7e51-4167-b40a-3bc9ed8e0e06" providerId="ADAL" clId="{BA072DBD-5F1A-43DD-9B21-A64814367855}" dt="2023-09-25T09:19:53.487" v="1982" actId="1076"/>
          <ac:picMkLst>
            <pc:docMk/>
            <pc:sldMk cId="268007514" sldId="550145377"/>
            <ac:picMk id="8" creationId="{39122640-6BC9-0FDC-C747-F1F7A8017435}"/>
          </ac:picMkLst>
        </pc:picChg>
      </pc:sldChg>
      <pc:sldChg chg="addSp delSp modSp add mod">
        <pc:chgData name="Danielle Detering" userId="385b7343-7e51-4167-b40a-3bc9ed8e0e06" providerId="ADAL" clId="{BA072DBD-5F1A-43DD-9B21-A64814367855}" dt="2023-09-25T09:22:10.014" v="2009" actId="478"/>
        <pc:sldMkLst>
          <pc:docMk/>
          <pc:sldMk cId="1412201575" sldId="550145378"/>
        </pc:sldMkLst>
        <pc:graphicFrameChg chg="del">
          <ac:chgData name="Danielle Detering" userId="385b7343-7e51-4167-b40a-3bc9ed8e0e06" providerId="ADAL" clId="{BA072DBD-5F1A-43DD-9B21-A64814367855}" dt="2023-09-25T09:21:32.333" v="2002" actId="478"/>
          <ac:graphicFrameMkLst>
            <pc:docMk/>
            <pc:sldMk cId="1412201575" sldId="550145378"/>
            <ac:graphicFrameMk id="6" creationId="{9D9C92D0-A9D8-CBA8-E88D-768DF053D3B1}"/>
          </ac:graphicFrameMkLst>
        </pc:graphicFrameChg>
        <pc:graphicFrameChg chg="add del">
          <ac:chgData name="Danielle Detering" userId="385b7343-7e51-4167-b40a-3bc9ed8e0e06" providerId="ADAL" clId="{BA072DBD-5F1A-43DD-9B21-A64814367855}" dt="2023-09-25T09:22:10.014" v="2009" actId="478"/>
          <ac:graphicFrameMkLst>
            <pc:docMk/>
            <pc:sldMk cId="1412201575" sldId="550145378"/>
            <ac:graphicFrameMk id="7" creationId="{E19E55D2-4894-A182-FD1F-3A81066C8A12}"/>
          </ac:graphicFrameMkLst>
        </pc:graphicFrameChg>
        <pc:picChg chg="add del mod">
          <ac:chgData name="Danielle Detering" userId="385b7343-7e51-4167-b40a-3bc9ed8e0e06" providerId="ADAL" clId="{BA072DBD-5F1A-43DD-9B21-A64814367855}" dt="2023-09-25T09:21:15.748" v="1995"/>
          <ac:picMkLst>
            <pc:docMk/>
            <pc:sldMk cId="1412201575" sldId="550145378"/>
            <ac:picMk id="3" creationId="{D9789A9F-E1A4-1255-1FA2-BCDD07CF2FEE}"/>
          </ac:picMkLst>
        </pc:picChg>
        <pc:picChg chg="add mod ord">
          <ac:chgData name="Danielle Detering" userId="385b7343-7e51-4167-b40a-3bc9ed8e0e06" providerId="ADAL" clId="{BA072DBD-5F1A-43DD-9B21-A64814367855}" dt="2023-09-25T09:21:29.552" v="2001" actId="167"/>
          <ac:picMkLst>
            <pc:docMk/>
            <pc:sldMk cId="1412201575" sldId="550145378"/>
            <ac:picMk id="9" creationId="{9E0D3505-22CA-1FAB-4647-F4779C6094D8}"/>
          </ac:picMkLst>
        </pc:picChg>
        <pc:picChg chg="add mod ord">
          <ac:chgData name="Danielle Detering" userId="385b7343-7e51-4167-b40a-3bc9ed8e0e06" providerId="ADAL" clId="{BA072DBD-5F1A-43DD-9B21-A64814367855}" dt="2023-09-25T09:22:06.427" v="2008" actId="167"/>
          <ac:picMkLst>
            <pc:docMk/>
            <pc:sldMk cId="1412201575" sldId="550145378"/>
            <ac:picMk id="10" creationId="{7517F875-570E-2726-0FEC-2DA8DCC49518}"/>
          </ac:picMkLst>
        </pc:picChg>
      </pc:sldChg>
      <pc:sldMasterChg chg="delSldLayout">
        <pc:chgData name="Danielle Detering" userId="385b7343-7e51-4167-b40a-3bc9ed8e0e06" providerId="ADAL" clId="{BA072DBD-5F1A-43DD-9B21-A64814367855}" dt="2023-09-26T18:31:12.095" v="2086" actId="2696"/>
        <pc:sldMasterMkLst>
          <pc:docMk/>
          <pc:sldMasterMk cId="832407578" sldId="2147483660"/>
        </pc:sldMasterMkLst>
        <pc:sldLayoutChg chg="del">
          <pc:chgData name="Danielle Detering" userId="385b7343-7e51-4167-b40a-3bc9ed8e0e06" providerId="ADAL" clId="{BA072DBD-5F1A-43DD-9B21-A64814367855}" dt="2023-09-26T18:31:12.095" v="2086" actId="2696"/>
          <pc:sldLayoutMkLst>
            <pc:docMk/>
            <pc:sldMasterMk cId="832407578" sldId="2147483660"/>
            <pc:sldLayoutMk cId="3189747001" sldId="2147483726"/>
          </pc:sldLayoutMkLst>
        </pc:sldLayoutChg>
      </pc:sldMaster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34FAB7-7DF1-470D-9D24-E6B58A84B80C}"/>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777346" y="8736014"/>
            <a:ext cx="963023" cy="331788"/>
          </a:xfrm>
          <a:prstGeom prst="rect">
            <a:avLst/>
          </a:prstGeom>
        </p:spPr>
      </p:pic>
      <p:sp>
        <p:nvSpPr>
          <p:cNvPr id="3" name="Date Placeholder 2">
            <a:extLst>
              <a:ext uri="{FF2B5EF4-FFF2-40B4-BE49-F238E27FC236}">
                <a16:creationId xmlns:a16="http://schemas.microsoft.com/office/drawing/2014/main" id="{A0E88521-8FCE-4BCB-8B67-3730585527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C0846B-0977-4E9D-973A-F0EA2C10623B}" type="datetimeFigureOut">
              <a:rPr lang="en-US" smtClean="0">
                <a:latin typeface="NVIDIA Sans" panose="020B0503020203020204" pitchFamily="34" charset="0"/>
                <a:cs typeface="NVIDIA Sans" panose="020B0503020203020204" pitchFamily="34" charset="0"/>
              </a:rPr>
              <a:t>10/11/2023</a:t>
            </a:fld>
            <a:endParaRPr lang="en-US">
              <a:latin typeface="NVIDIA Sans" panose="020B0503020203020204" pitchFamily="34" charset="0"/>
              <a:cs typeface="NVIDIA Sans" panose="020B0503020203020204" pitchFamily="34" charset="0"/>
            </a:endParaRPr>
          </a:p>
        </p:txBody>
      </p:sp>
      <p:sp>
        <p:nvSpPr>
          <p:cNvPr id="5" name="Slide Number Placeholder 4">
            <a:extLst>
              <a:ext uri="{FF2B5EF4-FFF2-40B4-BE49-F238E27FC236}">
                <a16:creationId xmlns:a16="http://schemas.microsoft.com/office/drawing/2014/main" id="{9D0820F8-FB5B-4060-9702-8BB4F61830F9}"/>
              </a:ext>
            </a:extLst>
          </p:cNvPr>
          <p:cNvSpPr>
            <a:spLocks noGrp="1"/>
          </p:cNvSpPr>
          <p:nvPr>
            <p:ph type="sldNum" sz="quarter" idx="3"/>
          </p:nvPr>
        </p:nvSpPr>
        <p:spPr>
          <a:xfrm>
            <a:off x="0" y="8685213"/>
            <a:ext cx="2971800" cy="458787"/>
          </a:xfrm>
          <a:prstGeom prst="rect">
            <a:avLst/>
          </a:prstGeom>
        </p:spPr>
        <p:txBody>
          <a:bodyPr vert="horz" lIns="91440" tIns="45720" rIns="91440" bIns="45720" rtlCol="0" anchor="b"/>
          <a:lstStyle>
            <a:lvl1pPr algn="r">
              <a:defRPr sz="1200"/>
            </a:lvl1pPr>
          </a:lstStyle>
          <a:p>
            <a:pPr algn="l"/>
            <a:fld id="{6212FBFF-564E-4199-8DDC-2B82D308BF1D}" type="slidenum">
              <a:rPr lang="en-US" smtClean="0">
                <a:latin typeface="NVIDIA Sans" panose="020B0503020203020204" pitchFamily="34" charset="0"/>
                <a:cs typeface="NVIDIA Sans" panose="020B0503020203020204" pitchFamily="34" charset="0"/>
              </a:rPr>
              <a:pPr algn="l"/>
              <a:t>‹#›</a:t>
            </a:fld>
            <a:endParaRPr lang="en-US">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21320782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NVIDIA Sans" panose="020B0503020203020204" pitchFamily="34" charset="0"/>
                <a:cs typeface="NVIDIA Sans" panose="020B0503020203020204" pitchFamily="34" charset="0"/>
              </a:defRPr>
            </a:lvl1pPr>
          </a:lstStyle>
          <a:p>
            <a:fld id="{354A8664-169C-4436-81C8-E492002C26A5}" type="datetimeFigureOut">
              <a:rPr lang="en-US" smtClean="0"/>
              <a:pPr/>
              <a:t>10/11/2023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0" y="8685213"/>
            <a:ext cx="2971800" cy="458787"/>
          </a:xfrm>
          <a:prstGeom prst="rect">
            <a:avLst/>
          </a:prstGeom>
        </p:spPr>
        <p:txBody>
          <a:bodyPr vert="horz" lIns="91440" tIns="45720" rIns="91440" bIns="45720" rtlCol="0" anchor="b"/>
          <a:lstStyle>
            <a:lvl1pPr algn="l">
              <a:defRPr sz="1200">
                <a:latin typeface="NVIDIA Sans" panose="020B0503020203020204" pitchFamily="34" charset="0"/>
                <a:cs typeface="NVIDIA Sans" panose="020B0503020203020204" pitchFamily="34" charset="0"/>
              </a:defRPr>
            </a:lvl1pPr>
          </a:lstStyle>
          <a:p>
            <a:fld id="{A93AD357-0C40-4436-9D38-C47D60C1C9C1}" type="slidenum">
              <a:rPr lang="en-US" smtClean="0"/>
              <a:pPr/>
              <a:t>‹#›</a:t>
            </a:fld>
            <a:endParaRPr lang="en-US"/>
          </a:p>
        </p:txBody>
      </p:sp>
      <p:pic>
        <p:nvPicPr>
          <p:cNvPr id="8" name="Picture 7">
            <a:extLst>
              <a:ext uri="{FF2B5EF4-FFF2-40B4-BE49-F238E27FC236}">
                <a16:creationId xmlns:a16="http://schemas.microsoft.com/office/drawing/2014/main" id="{EE23E2AA-C3B7-40F1-8870-35AD3374F0C6}"/>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777346" y="8736014"/>
            <a:ext cx="963023" cy="331788"/>
          </a:xfrm>
          <a:prstGeom prst="rect">
            <a:avLst/>
          </a:prstGeom>
        </p:spPr>
      </p:pic>
    </p:spTree>
    <p:extLst>
      <p:ext uri="{BB962C8B-B14F-4D97-AF65-F5344CB8AC3E}">
        <p14:creationId xmlns:p14="http://schemas.microsoft.com/office/powerpoint/2010/main" val="4018938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1pPr>
    <a:lvl2pPr marL="4572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2pPr>
    <a:lvl3pPr marL="9144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3pPr>
    <a:lvl4pPr marL="13716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4pPr>
    <a:lvl5pPr marL="18288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1</a:t>
            </a:fld>
            <a:endParaRPr lang="en-US"/>
          </a:p>
        </p:txBody>
      </p:sp>
    </p:spTree>
    <p:extLst>
      <p:ext uri="{BB962C8B-B14F-4D97-AF65-F5344CB8AC3E}">
        <p14:creationId xmlns:p14="http://schemas.microsoft.com/office/powerpoint/2010/main" val="2042533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one example of a popular State-of-the-art model: latent diffusion. We could make a VAE that learns how to generate an image based on a segmented image. Then, instead of using diffusion to denoise an image, we can denoise a latent vector. Trippy to think about, isn’t it?</a:t>
            </a:r>
          </a:p>
        </p:txBody>
      </p:sp>
      <p:sp>
        <p:nvSpPr>
          <p:cNvPr id="4" name="Slide Number Placeholder 3"/>
          <p:cNvSpPr>
            <a:spLocks noGrp="1"/>
          </p:cNvSpPr>
          <p:nvPr>
            <p:ph type="sldNum" sz="quarter" idx="5"/>
          </p:nvPr>
        </p:nvSpPr>
        <p:spPr/>
        <p:txBody>
          <a:bodyPr/>
          <a:lstStyle/>
          <a:p>
            <a:fld id="{A93AD357-0C40-4436-9D38-C47D60C1C9C1}" type="slidenum">
              <a:rPr lang="en-US" smtClean="0"/>
              <a:pPr/>
              <a:t>10</a:t>
            </a:fld>
            <a:endParaRPr lang="en-US"/>
          </a:p>
        </p:txBody>
      </p:sp>
    </p:spTree>
    <p:extLst>
      <p:ext uri="{BB962C8B-B14F-4D97-AF65-F5344CB8AC3E}">
        <p14:creationId xmlns:p14="http://schemas.microsoft.com/office/powerpoint/2010/main" val="851658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popular combination of models. As we saw, diffusion takes a while to generate even relatively small images. What if we keep the images produced by diffusion small, and then created another model just to </a:t>
            </a:r>
            <a:r>
              <a:rPr lang="en-US" dirty="0" err="1"/>
              <a:t>upsample</a:t>
            </a:r>
            <a:r>
              <a:rPr lang="en-US" dirty="0"/>
              <a:t> the image?</a:t>
            </a:r>
          </a:p>
          <a:p>
            <a:endParaRPr lang="en-US" dirty="0"/>
          </a:p>
          <a:p>
            <a:r>
              <a:rPr lang="en-US" dirty="0"/>
              <a:t>Here we have a typical convolution kernel.</a:t>
            </a:r>
          </a:p>
        </p:txBody>
      </p:sp>
      <p:sp>
        <p:nvSpPr>
          <p:cNvPr id="4" name="Slide Number Placeholder 3"/>
          <p:cNvSpPr>
            <a:spLocks noGrp="1"/>
          </p:cNvSpPr>
          <p:nvPr>
            <p:ph type="sldNum" sz="quarter" idx="5"/>
          </p:nvPr>
        </p:nvSpPr>
        <p:spPr/>
        <p:txBody>
          <a:bodyPr/>
          <a:lstStyle/>
          <a:p>
            <a:fld id="{A93AD357-0C40-4436-9D38-C47D60C1C9C1}" type="slidenum">
              <a:rPr lang="en-US" smtClean="0"/>
              <a:pPr/>
              <a:t>11</a:t>
            </a:fld>
            <a:endParaRPr lang="en-US"/>
          </a:p>
        </p:txBody>
      </p:sp>
    </p:spTree>
    <p:extLst>
      <p:ext uri="{BB962C8B-B14F-4D97-AF65-F5344CB8AC3E}">
        <p14:creationId xmlns:p14="http://schemas.microsoft.com/office/powerpoint/2010/main" val="19367183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could replace the convolution kernel with another neural network, with values that change based on what is in the convolution window. Some models create another diffusion model purely for </a:t>
            </a:r>
            <a:r>
              <a:rPr lang="en-US" dirty="0" err="1"/>
              <a:t>upsampling</a:t>
            </a:r>
            <a:r>
              <a:rPr lang="en-US" dirty="0"/>
              <a:t>. Others use a VAE.</a:t>
            </a:r>
          </a:p>
        </p:txBody>
      </p:sp>
      <p:sp>
        <p:nvSpPr>
          <p:cNvPr id="4" name="Slide Number Placeholder 3"/>
          <p:cNvSpPr>
            <a:spLocks noGrp="1"/>
          </p:cNvSpPr>
          <p:nvPr>
            <p:ph type="sldNum" sz="quarter" idx="5"/>
          </p:nvPr>
        </p:nvSpPr>
        <p:spPr/>
        <p:txBody>
          <a:bodyPr/>
          <a:lstStyle/>
          <a:p>
            <a:fld id="{A93AD357-0C40-4436-9D38-C47D60C1C9C1}" type="slidenum">
              <a:rPr lang="en-US" smtClean="0"/>
              <a:pPr/>
              <a:t>12</a:t>
            </a:fld>
            <a:endParaRPr lang="en-US"/>
          </a:p>
        </p:txBody>
      </p:sp>
    </p:spTree>
    <p:extLst>
      <p:ext uri="{BB962C8B-B14F-4D97-AF65-F5344CB8AC3E}">
        <p14:creationId xmlns:p14="http://schemas.microsoft.com/office/powerpoint/2010/main" val="1323882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at the beginning of the course when we talked about </a:t>
            </a:r>
            <a:r>
              <a:rPr lang="en-US" dirty="0" err="1"/>
              <a:t>upsampling</a:t>
            </a:r>
            <a:r>
              <a:rPr lang="en-US" dirty="0"/>
              <a:t>, and the results with traditional techniques were blurry? Neural networks are great at producing nice sharp images.</a:t>
            </a:r>
          </a:p>
        </p:txBody>
      </p:sp>
      <p:sp>
        <p:nvSpPr>
          <p:cNvPr id="4" name="Slide Number Placeholder 3"/>
          <p:cNvSpPr>
            <a:spLocks noGrp="1"/>
          </p:cNvSpPr>
          <p:nvPr>
            <p:ph type="sldNum" sz="quarter" idx="5"/>
          </p:nvPr>
        </p:nvSpPr>
        <p:spPr/>
        <p:txBody>
          <a:bodyPr/>
          <a:lstStyle/>
          <a:p>
            <a:fld id="{A93AD357-0C40-4436-9D38-C47D60C1C9C1}" type="slidenum">
              <a:rPr lang="en-US" smtClean="0"/>
              <a:pPr/>
              <a:t>13</a:t>
            </a:fld>
            <a:endParaRPr lang="en-US"/>
          </a:p>
        </p:txBody>
      </p:sp>
    </p:spTree>
    <p:extLst>
      <p:ext uri="{BB962C8B-B14F-4D97-AF65-F5344CB8AC3E}">
        <p14:creationId xmlns:p14="http://schemas.microsoft.com/office/powerpoint/2010/main" val="1003993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subject of state-of-the-art models, let’s talk about Trustworthy AI.</a:t>
            </a:r>
          </a:p>
        </p:txBody>
      </p:sp>
      <p:sp>
        <p:nvSpPr>
          <p:cNvPr id="4" name="Slide Number Placeholder 3"/>
          <p:cNvSpPr>
            <a:spLocks noGrp="1"/>
          </p:cNvSpPr>
          <p:nvPr>
            <p:ph type="sldNum" sz="quarter" idx="5"/>
          </p:nvPr>
        </p:nvSpPr>
        <p:spPr/>
        <p:txBody>
          <a:bodyPr/>
          <a:lstStyle/>
          <a:p>
            <a:fld id="{A93AD357-0C40-4436-9D38-C47D60C1C9C1}" type="slidenum">
              <a:rPr lang="en-US" smtClean="0"/>
              <a:pPr/>
              <a:t>14</a:t>
            </a:fld>
            <a:endParaRPr lang="en-US"/>
          </a:p>
        </p:txBody>
      </p:sp>
    </p:spTree>
    <p:extLst>
      <p:ext uri="{BB962C8B-B14F-4D97-AF65-F5344CB8AC3E}">
        <p14:creationId xmlns:p14="http://schemas.microsoft.com/office/powerpoint/2010/main" val="9134064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Trustworthy AI sits at the intersection of many factors.</a:t>
            </a:r>
          </a:p>
          <a:p>
            <a:endParaRPr lang="en-US" dirty="0"/>
          </a:p>
          <a:p>
            <a:r>
              <a:rPr lang="en-US" dirty="0"/>
              <a:t>Accountability and Responsibility are two semi-external factors that developers have some control over.</a:t>
            </a:r>
          </a:p>
          <a:p>
            <a:endParaRPr lang="en-US" dirty="0"/>
          </a:p>
          <a:p>
            <a:r>
              <a:rPr lang="en-US" dirty="0"/>
              <a:t>Laws &amp; Regulations and certifications are external factors that developers have no control over, but influence how models should be developed. </a:t>
            </a:r>
          </a:p>
          <a:p>
            <a:endParaRPr lang="en-US" dirty="0"/>
          </a:p>
          <a:p>
            <a:pPr marL="0" marR="0" lvl="0" indent="0" algn="l" defTabSz="2743200" rtl="0" eaLnBrk="1" fontAlgn="auto" latinLnBrk="0" hangingPunct="1">
              <a:lnSpc>
                <a:spcPct val="100000"/>
              </a:lnSpc>
              <a:spcBef>
                <a:spcPts val="0"/>
              </a:spcBef>
              <a:spcAft>
                <a:spcPts val="0"/>
              </a:spcAft>
              <a:buClrTx/>
              <a:buSzTx/>
              <a:buFontTx/>
              <a:buNone/>
              <a:tabLst/>
              <a:defRPr/>
            </a:pPr>
            <a:r>
              <a:rPr lang="en-US" sz="3600" dirty="0">
                <a:solidFill>
                  <a:schemeClr val="bg1"/>
                </a:solidFill>
              </a:rPr>
              <a:t>Accountability means being answerable for the impact of an AI on the societal system that uses it and being thoughtful about how it might be misused</a:t>
            </a:r>
            <a:endParaRPr lang="en-US" dirty="0"/>
          </a:p>
          <a:p>
            <a:pPr marL="0" marR="0" lvl="0" indent="0" algn="l" defTabSz="2743200" rtl="0" eaLnBrk="1" fontAlgn="auto" latinLnBrk="0" hangingPunct="1">
              <a:lnSpc>
                <a:spcPct val="100000"/>
              </a:lnSpc>
              <a:spcBef>
                <a:spcPts val="0"/>
              </a:spcBef>
              <a:spcAft>
                <a:spcPts val="0"/>
              </a:spcAft>
              <a:buClrTx/>
              <a:buSzTx/>
              <a:buFontTx/>
              <a:buNone/>
              <a:tabLst/>
              <a:defRPr/>
            </a:pPr>
            <a:r>
              <a:rPr lang="en-US" sz="3600" dirty="0">
                <a:solidFill>
                  <a:schemeClr val="bg1"/>
                </a:solidFill>
              </a:rPr>
              <a:t>Responsibility can be legal or moral. Legal responsibility requires a violation of a law or regulation. Moral responsibility occurs from an action or an intentional failure to act.</a:t>
            </a:r>
          </a:p>
          <a:p>
            <a:endParaRPr lang="en-US" dirty="0"/>
          </a:p>
          <a:p>
            <a:pPr marL="0" marR="0" lvl="0" indent="0" algn="l" defTabSz="2743200" rtl="0" eaLnBrk="1" fontAlgn="auto" latinLnBrk="0" hangingPunct="1">
              <a:lnSpc>
                <a:spcPct val="100000"/>
              </a:lnSpc>
              <a:spcBef>
                <a:spcPts val="0"/>
              </a:spcBef>
              <a:spcAft>
                <a:spcPts val="0"/>
              </a:spcAft>
              <a:buClrTx/>
              <a:buSzTx/>
              <a:buFontTx/>
              <a:buNone/>
              <a:tabLst/>
              <a:defRPr/>
            </a:pPr>
            <a:r>
              <a:rPr lang="en-US" sz="3600" dirty="0">
                <a:solidFill>
                  <a:schemeClr val="bg1"/>
                </a:solidFill>
              </a:rPr>
              <a:t>As for Laws &amp; Regulations, an AI model must comply with relevant laws, regulations, and standards for the region and industry where it is deployed</a:t>
            </a:r>
          </a:p>
          <a:p>
            <a:pPr marL="0" marR="0" lvl="0" indent="0" algn="l" defTabSz="2743200" rtl="0" eaLnBrk="1" fontAlgn="auto" latinLnBrk="0" hangingPunct="1">
              <a:lnSpc>
                <a:spcPct val="100000"/>
              </a:lnSpc>
              <a:spcBef>
                <a:spcPts val="0"/>
              </a:spcBef>
              <a:spcAft>
                <a:spcPts val="0"/>
              </a:spcAft>
              <a:buClrTx/>
              <a:buSzTx/>
              <a:buFontTx/>
              <a:buNone/>
              <a:tabLst/>
              <a:defRPr/>
            </a:pPr>
            <a:r>
              <a:rPr lang="en-US" sz="3600" dirty="0">
                <a:solidFill>
                  <a:schemeClr val="bg1"/>
                </a:solidFill>
              </a:rPr>
              <a:t>And for Certification</a:t>
            </a:r>
            <a:r>
              <a:rPr lang="en-US" sz="3600">
                <a:solidFill>
                  <a:schemeClr val="bg1"/>
                </a:solidFill>
              </a:rPr>
              <a:t>, n </a:t>
            </a:r>
            <a:r>
              <a:rPr lang="en-US" sz="3600" dirty="0">
                <a:solidFill>
                  <a:schemeClr val="bg1"/>
                </a:solidFill>
              </a:rPr>
              <a:t>AI model has to be certified as fit for purpose as required by the region or industry where it is deployed</a:t>
            </a:r>
          </a:p>
          <a:p>
            <a:pPr marL="0" marR="0" lvl="0" indent="0" algn="l" defTabSz="2743200" rtl="0" eaLnBrk="1" fontAlgn="auto" latinLnBrk="0" hangingPunct="1">
              <a:lnSpc>
                <a:spcPct val="100000"/>
              </a:lnSpc>
              <a:spcBef>
                <a:spcPts val="0"/>
              </a:spcBef>
              <a:spcAft>
                <a:spcPts val="0"/>
              </a:spcAft>
              <a:buClrTx/>
              <a:buSzTx/>
              <a:buFontTx/>
              <a:buNone/>
              <a:tabLst/>
              <a:defRPr/>
            </a:pPr>
            <a:endParaRPr lang="en-US" sz="3600"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D9B5B0F1-CA8B-4EE9-9C17-22920FEA11C2}" type="slidenum">
              <a:rPr lang="en-US" smtClean="0"/>
              <a:t>15</a:t>
            </a:fld>
            <a:endParaRPr lang="en-US"/>
          </a:p>
        </p:txBody>
      </p:sp>
    </p:spTree>
    <p:extLst>
      <p:ext uri="{BB962C8B-B14F-4D97-AF65-F5344CB8AC3E}">
        <p14:creationId xmlns:p14="http://schemas.microsoft.com/office/powerpoint/2010/main" val="39793796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certainly challenging navigation the legal landscape. For every dataset or model that DLI uses, the first thing we look for is the license file. These files will often explicitly state if the asset can be used commercially or non-commercially, and how the author wishes to be recognized.</a:t>
            </a:r>
          </a:p>
        </p:txBody>
      </p:sp>
      <p:sp>
        <p:nvSpPr>
          <p:cNvPr id="4" name="Slide Number Placeholder 3"/>
          <p:cNvSpPr>
            <a:spLocks noGrp="1"/>
          </p:cNvSpPr>
          <p:nvPr>
            <p:ph type="sldNum" sz="quarter" idx="5"/>
          </p:nvPr>
        </p:nvSpPr>
        <p:spPr/>
        <p:txBody>
          <a:bodyPr/>
          <a:lstStyle/>
          <a:p>
            <a:fld id="{A93AD357-0C40-4436-9D38-C47D60C1C9C1}" type="slidenum">
              <a:rPr lang="en-US" smtClean="0"/>
              <a:pPr/>
              <a:t>16</a:t>
            </a:fld>
            <a:endParaRPr lang="en-US"/>
          </a:p>
        </p:txBody>
      </p:sp>
    </p:spTree>
    <p:extLst>
      <p:ext uri="{BB962C8B-B14F-4D97-AF65-F5344CB8AC3E}">
        <p14:creationId xmlns:p14="http://schemas.microsoft.com/office/powerpoint/2010/main" val="3722367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Content Authenticity Initiative, or CAI, is making tools for content creators to share their work while getting recognized. If you see a picture like this online…</a:t>
            </a:r>
          </a:p>
        </p:txBody>
      </p:sp>
      <p:sp>
        <p:nvSpPr>
          <p:cNvPr id="4" name="Slide Number Placeholder 3"/>
          <p:cNvSpPr>
            <a:spLocks noGrp="1"/>
          </p:cNvSpPr>
          <p:nvPr>
            <p:ph type="sldNum" sz="quarter" idx="5"/>
          </p:nvPr>
        </p:nvSpPr>
        <p:spPr/>
        <p:txBody>
          <a:bodyPr/>
          <a:lstStyle/>
          <a:p>
            <a:fld id="{A93AD357-0C40-4436-9D38-C47D60C1C9C1}" type="slidenum">
              <a:rPr lang="en-US" smtClean="0"/>
              <a:pPr/>
              <a:t>17</a:t>
            </a:fld>
            <a:endParaRPr lang="en-US"/>
          </a:p>
        </p:txBody>
      </p:sp>
    </p:spTree>
    <p:extLst>
      <p:ext uri="{BB962C8B-B14F-4D97-AF65-F5344CB8AC3E}">
        <p14:creationId xmlns:p14="http://schemas.microsoft.com/office/powerpoint/2010/main" val="12860774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hover your mouse over the content credentials logo to see who created the content and how.</a:t>
            </a:r>
          </a:p>
        </p:txBody>
      </p:sp>
      <p:sp>
        <p:nvSpPr>
          <p:cNvPr id="4" name="Slide Number Placeholder 3"/>
          <p:cNvSpPr>
            <a:spLocks noGrp="1"/>
          </p:cNvSpPr>
          <p:nvPr>
            <p:ph type="sldNum" sz="quarter" idx="5"/>
          </p:nvPr>
        </p:nvSpPr>
        <p:spPr/>
        <p:txBody>
          <a:bodyPr/>
          <a:lstStyle/>
          <a:p>
            <a:fld id="{A93AD357-0C40-4436-9D38-C47D60C1C9C1}" type="slidenum">
              <a:rPr lang="en-US" smtClean="0"/>
              <a:pPr/>
              <a:t>18</a:t>
            </a:fld>
            <a:endParaRPr lang="en-US"/>
          </a:p>
        </p:txBody>
      </p:sp>
    </p:spTree>
    <p:extLst>
      <p:ext uri="{BB962C8B-B14F-4D97-AF65-F5344CB8AC3E}">
        <p14:creationId xmlns:p14="http://schemas.microsoft.com/office/powerpoint/2010/main" val="6048390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generate an image with Adobe Firefly, it automatically includes content credentials that can be inspected. </a:t>
            </a:r>
          </a:p>
        </p:txBody>
      </p:sp>
      <p:sp>
        <p:nvSpPr>
          <p:cNvPr id="4" name="Slide Number Placeholder 3"/>
          <p:cNvSpPr>
            <a:spLocks noGrp="1"/>
          </p:cNvSpPr>
          <p:nvPr>
            <p:ph type="sldNum" sz="quarter" idx="5"/>
          </p:nvPr>
        </p:nvSpPr>
        <p:spPr/>
        <p:txBody>
          <a:bodyPr/>
          <a:lstStyle/>
          <a:p>
            <a:fld id="{A93AD357-0C40-4436-9D38-C47D60C1C9C1}" type="slidenum">
              <a:rPr lang="en-US" smtClean="0"/>
              <a:pPr/>
              <a:t>19</a:t>
            </a:fld>
            <a:endParaRPr lang="en-US"/>
          </a:p>
        </p:txBody>
      </p:sp>
    </p:spTree>
    <p:extLst>
      <p:ext uri="{BB962C8B-B14F-4D97-AF65-F5344CB8AC3E}">
        <p14:creationId xmlns:p14="http://schemas.microsoft.com/office/powerpoint/2010/main" val="2204680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Congratulations! We are now through all the hands-on practice labs and are ready for the assessment. Before we end the course let’s talk about how we can enhance what we’ve learned today in order to create state-of-the-art models.</a:t>
            </a:r>
          </a:p>
        </p:txBody>
      </p:sp>
      <p:sp>
        <p:nvSpPr>
          <p:cNvPr id="4" name="Slide Number Placeholder 3"/>
          <p:cNvSpPr>
            <a:spLocks noGrp="1"/>
          </p:cNvSpPr>
          <p:nvPr>
            <p:ph type="sldNum" sz="quarter" idx="5"/>
          </p:nvPr>
        </p:nvSpPr>
        <p:spPr/>
        <p:txBody>
          <a:bodyPr/>
          <a:lstStyle/>
          <a:p>
            <a:fld id="{A93AD357-0C40-4436-9D38-C47D60C1C9C1}" type="slidenum">
              <a:rPr lang="en-US" smtClean="0"/>
              <a:pPr/>
              <a:t>2</a:t>
            </a:fld>
            <a:endParaRPr lang="en-US"/>
          </a:p>
        </p:txBody>
      </p:sp>
    </p:spTree>
    <p:extLst>
      <p:ext uri="{BB962C8B-B14F-4D97-AF65-F5344CB8AC3E}">
        <p14:creationId xmlns:p14="http://schemas.microsoft.com/office/powerpoint/2010/main" val="21858149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included a link to this resource in the instructor notes. Try generating an image with Adobe Firefly and uploading it here.</a:t>
            </a:r>
          </a:p>
          <a:p>
            <a:endParaRPr lang="en-US" dirty="0"/>
          </a:p>
          <a:p>
            <a:r>
              <a:rPr lang="en-US" dirty="0"/>
              <a:t>https://contentcredentials.org/verify</a:t>
            </a:r>
          </a:p>
        </p:txBody>
      </p:sp>
      <p:sp>
        <p:nvSpPr>
          <p:cNvPr id="4" name="Slide Number Placeholder 3"/>
          <p:cNvSpPr>
            <a:spLocks noGrp="1"/>
          </p:cNvSpPr>
          <p:nvPr>
            <p:ph type="sldNum" sz="quarter" idx="5"/>
          </p:nvPr>
        </p:nvSpPr>
        <p:spPr/>
        <p:txBody>
          <a:bodyPr/>
          <a:lstStyle/>
          <a:p>
            <a:fld id="{A93AD357-0C40-4436-9D38-C47D60C1C9C1}" type="slidenum">
              <a:rPr lang="en-US" smtClean="0"/>
              <a:pPr/>
              <a:t>20</a:t>
            </a:fld>
            <a:endParaRPr lang="en-US"/>
          </a:p>
        </p:txBody>
      </p:sp>
    </p:spTree>
    <p:extLst>
      <p:ext uri="{BB962C8B-B14F-4D97-AF65-F5344CB8AC3E}">
        <p14:creationId xmlns:p14="http://schemas.microsoft.com/office/powerpoint/2010/main" val="6479548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images created from multiple sources, this view will show the file history and how it has changed.</a:t>
            </a:r>
          </a:p>
        </p:txBody>
      </p:sp>
      <p:sp>
        <p:nvSpPr>
          <p:cNvPr id="4" name="Slide Number Placeholder 3"/>
          <p:cNvSpPr>
            <a:spLocks noGrp="1"/>
          </p:cNvSpPr>
          <p:nvPr>
            <p:ph type="sldNum" sz="quarter" idx="5"/>
          </p:nvPr>
        </p:nvSpPr>
        <p:spPr/>
        <p:txBody>
          <a:bodyPr/>
          <a:lstStyle/>
          <a:p>
            <a:fld id="{A93AD357-0C40-4436-9D38-C47D60C1C9C1}" type="slidenum">
              <a:rPr lang="en-US" smtClean="0"/>
              <a:pPr/>
              <a:t>21</a:t>
            </a:fld>
            <a:endParaRPr lang="en-US"/>
          </a:p>
        </p:txBody>
      </p:sp>
    </p:spTree>
    <p:extLst>
      <p:ext uri="{BB962C8B-B14F-4D97-AF65-F5344CB8AC3E}">
        <p14:creationId xmlns:p14="http://schemas.microsoft.com/office/powerpoint/2010/main" val="22968029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instance, these snowy pyramids were created by combining multiple photos. The Content Credentials tool can display that history in a tree.</a:t>
            </a:r>
          </a:p>
        </p:txBody>
      </p:sp>
      <p:sp>
        <p:nvSpPr>
          <p:cNvPr id="4" name="Slide Number Placeholder 3"/>
          <p:cNvSpPr>
            <a:spLocks noGrp="1"/>
          </p:cNvSpPr>
          <p:nvPr>
            <p:ph type="sldNum" sz="quarter" idx="5"/>
          </p:nvPr>
        </p:nvSpPr>
        <p:spPr/>
        <p:txBody>
          <a:bodyPr/>
          <a:lstStyle/>
          <a:p>
            <a:fld id="{A93AD357-0C40-4436-9D38-C47D60C1C9C1}" type="slidenum">
              <a:rPr lang="en-US" smtClean="0"/>
              <a:pPr/>
              <a:t>22</a:t>
            </a:fld>
            <a:endParaRPr lang="en-US"/>
          </a:p>
        </p:txBody>
      </p:sp>
    </p:spTree>
    <p:extLst>
      <p:ext uri="{BB962C8B-B14F-4D97-AF65-F5344CB8AC3E}">
        <p14:creationId xmlns:p14="http://schemas.microsoft.com/office/powerpoint/2010/main" val="15176954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Anywhere you see this logo, check it out to see the story behind the content.</a:t>
            </a:r>
          </a:p>
        </p:txBody>
      </p:sp>
      <p:sp>
        <p:nvSpPr>
          <p:cNvPr id="4" name="Slide Number Placeholder 3"/>
          <p:cNvSpPr>
            <a:spLocks noGrp="1"/>
          </p:cNvSpPr>
          <p:nvPr>
            <p:ph type="sldNum" sz="quarter" idx="5"/>
          </p:nvPr>
        </p:nvSpPr>
        <p:spPr/>
        <p:txBody>
          <a:bodyPr/>
          <a:lstStyle/>
          <a:p>
            <a:fld id="{A93AD357-0C40-4436-9D38-C47D60C1C9C1}" type="slidenum">
              <a:rPr lang="en-US" smtClean="0"/>
              <a:pPr/>
              <a:t>23</a:t>
            </a:fld>
            <a:endParaRPr lang="en-US"/>
          </a:p>
        </p:txBody>
      </p:sp>
    </p:spTree>
    <p:extLst>
      <p:ext uri="{BB962C8B-B14F-4D97-AF65-F5344CB8AC3E}">
        <p14:creationId xmlns:p14="http://schemas.microsoft.com/office/powerpoint/2010/main" val="32784711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reasons we chose to highlight Adobe Firefly throughout this course is because they have worked extensively to be fair to content creators in this new generative AI world. Adobe Firefly was trained on Adobe’s </a:t>
            </a:r>
            <a:r>
              <a:rPr lang="en-US" b="0" i="0" dirty="0">
                <a:solidFill>
                  <a:srgbClr val="2C2C2C"/>
                </a:solidFill>
                <a:effectLst/>
                <a:latin typeface="Adobe Clean"/>
              </a:rPr>
              <a:t>own licensed stock images, other works in the public domain, moderated generative AI content, and work that is openly licensed by the rightsholder.</a:t>
            </a:r>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24</a:t>
            </a:fld>
            <a:endParaRPr lang="en-US"/>
          </a:p>
        </p:txBody>
      </p:sp>
    </p:spTree>
    <p:extLst>
      <p:ext uri="{BB962C8B-B14F-4D97-AF65-F5344CB8AC3E}">
        <p14:creationId xmlns:p14="http://schemas.microsoft.com/office/powerpoint/2010/main" val="22909359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all that hard work has paid off! I had a blast using Firefly to make this course. If you create an account with Adobe, you can try the same tool for free.</a:t>
            </a:r>
          </a:p>
        </p:txBody>
      </p:sp>
      <p:sp>
        <p:nvSpPr>
          <p:cNvPr id="4" name="Slide Number Placeholder 3"/>
          <p:cNvSpPr>
            <a:spLocks noGrp="1"/>
          </p:cNvSpPr>
          <p:nvPr>
            <p:ph type="sldNum" sz="quarter" idx="5"/>
          </p:nvPr>
        </p:nvSpPr>
        <p:spPr/>
        <p:txBody>
          <a:bodyPr/>
          <a:lstStyle/>
          <a:p>
            <a:fld id="{A93AD357-0C40-4436-9D38-C47D60C1C9C1}" type="slidenum">
              <a:rPr lang="en-US" smtClean="0"/>
              <a:pPr/>
              <a:t>25</a:t>
            </a:fld>
            <a:endParaRPr lang="en-US"/>
          </a:p>
        </p:txBody>
      </p:sp>
    </p:spTree>
    <p:extLst>
      <p:ext uri="{BB962C8B-B14F-4D97-AF65-F5344CB8AC3E}">
        <p14:creationId xmlns:p14="http://schemas.microsoft.com/office/powerpoint/2010/main" val="818371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any other generative AI model, it takes a little practice to get the most out of it. Firefly images already look great with basic prompts, but being more descriptive adds more control. Take these wonderful canines for example. If I specify what kind of camera lens the photo was taken with, there will be a slight change in the output.</a:t>
            </a:r>
          </a:p>
        </p:txBody>
      </p:sp>
      <p:sp>
        <p:nvSpPr>
          <p:cNvPr id="4" name="Slide Number Placeholder 3"/>
          <p:cNvSpPr>
            <a:spLocks noGrp="1"/>
          </p:cNvSpPr>
          <p:nvPr>
            <p:ph type="sldNum" sz="quarter" idx="5"/>
          </p:nvPr>
        </p:nvSpPr>
        <p:spPr/>
        <p:txBody>
          <a:bodyPr/>
          <a:lstStyle/>
          <a:p>
            <a:fld id="{054B683F-3AFE-4426-9750-CC3C744EDBDD}" type="slidenum">
              <a:rPr lang="en-US" smtClean="0"/>
              <a:t>26</a:t>
            </a:fld>
            <a:endParaRPr lang="en-US"/>
          </a:p>
        </p:txBody>
      </p:sp>
    </p:spTree>
    <p:extLst>
      <p:ext uri="{BB962C8B-B14F-4D97-AF65-F5344CB8AC3E}">
        <p14:creationId xmlns:p14="http://schemas.microsoft.com/office/powerpoint/2010/main" val="21686733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all folks, now its your time to shine! Good luck on the assessment. If you made it this far, you can reach the end!</a:t>
            </a:r>
          </a:p>
        </p:txBody>
      </p:sp>
      <p:sp>
        <p:nvSpPr>
          <p:cNvPr id="4" name="Slide Number Placeholder 3"/>
          <p:cNvSpPr>
            <a:spLocks noGrp="1"/>
          </p:cNvSpPr>
          <p:nvPr>
            <p:ph type="sldNum" sz="quarter" idx="5"/>
          </p:nvPr>
        </p:nvSpPr>
        <p:spPr/>
        <p:txBody>
          <a:bodyPr/>
          <a:lstStyle/>
          <a:p>
            <a:fld id="{A93AD357-0C40-4436-9D38-C47D60C1C9C1}" type="slidenum">
              <a:rPr lang="en-US" smtClean="0"/>
              <a:pPr/>
              <a:t>27</a:t>
            </a:fld>
            <a:endParaRPr lang="en-US"/>
          </a:p>
        </p:txBody>
      </p:sp>
    </p:spTree>
    <p:extLst>
      <p:ext uri="{BB962C8B-B14F-4D97-AF65-F5344CB8AC3E}">
        <p14:creationId xmlns:p14="http://schemas.microsoft.com/office/powerpoint/2010/main" val="15673142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28</a:t>
            </a:fld>
            <a:endParaRPr lang="en-US"/>
          </a:p>
        </p:txBody>
      </p:sp>
    </p:spTree>
    <p:extLst>
      <p:ext uri="{BB962C8B-B14F-4D97-AF65-F5344CB8AC3E}">
        <p14:creationId xmlns:p14="http://schemas.microsoft.com/office/powerpoint/2010/main" val="3704058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we talked about GANs, and this course focused on Diffusion Models. Variational Autoencoders are another type of popular generative AI architecture.</a:t>
            </a:r>
          </a:p>
        </p:txBody>
      </p:sp>
      <p:sp>
        <p:nvSpPr>
          <p:cNvPr id="4" name="Slide Number Placeholder 3"/>
          <p:cNvSpPr>
            <a:spLocks noGrp="1"/>
          </p:cNvSpPr>
          <p:nvPr>
            <p:ph type="sldNum" sz="quarter" idx="5"/>
          </p:nvPr>
        </p:nvSpPr>
        <p:spPr/>
        <p:txBody>
          <a:bodyPr/>
          <a:lstStyle/>
          <a:p>
            <a:fld id="{A93AD357-0C40-4436-9D38-C47D60C1C9C1}" type="slidenum">
              <a:rPr lang="en-US" smtClean="0"/>
              <a:pPr/>
              <a:t>3</a:t>
            </a:fld>
            <a:endParaRPr lang="en-US"/>
          </a:p>
        </p:txBody>
      </p:sp>
    </p:spTree>
    <p:extLst>
      <p:ext uri="{BB962C8B-B14F-4D97-AF65-F5344CB8AC3E}">
        <p14:creationId xmlns:p14="http://schemas.microsoft.com/office/powerpoint/2010/main" val="1536321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Variational Autoencoders, or VAEs, use a neural network that is similar to a Diffusion Model. This is where we ended the diffusion course…</a:t>
            </a:r>
          </a:p>
        </p:txBody>
      </p:sp>
      <p:sp>
        <p:nvSpPr>
          <p:cNvPr id="4" name="Slide Number Placeholder 3"/>
          <p:cNvSpPr>
            <a:spLocks noGrp="1"/>
          </p:cNvSpPr>
          <p:nvPr>
            <p:ph type="sldNum" sz="quarter" idx="5"/>
          </p:nvPr>
        </p:nvSpPr>
        <p:spPr/>
        <p:txBody>
          <a:bodyPr/>
          <a:lstStyle/>
          <a:p>
            <a:fld id="{A93AD357-0C40-4436-9D38-C47D60C1C9C1}" type="slidenum">
              <a:rPr lang="en-US" smtClean="0"/>
              <a:pPr/>
              <a:t>4</a:t>
            </a:fld>
            <a:endParaRPr lang="en-US"/>
          </a:p>
        </p:txBody>
      </p:sp>
    </p:spTree>
    <p:extLst>
      <p:ext uri="{BB962C8B-B14F-4D97-AF65-F5344CB8AC3E}">
        <p14:creationId xmlns:p14="http://schemas.microsoft.com/office/powerpoint/2010/main" val="666416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what a VAE looks like. Looks cleaner and simpler, huh? If you were able to follow along with today’s class, you will have no problem picking up VAEs.</a:t>
            </a:r>
          </a:p>
          <a:p>
            <a:endParaRPr lang="en-US" dirty="0"/>
          </a:p>
          <a:p>
            <a:r>
              <a:rPr lang="en-US" dirty="0"/>
              <a:t>Like other kinds of Autoencoders, the model is split between an encoder and a decoder. Here’s what’s clever about this architecture. Like a U-Net, the bottom of the model flattens the feature map into a vector. However, VAEs have two vectors on the encoder side, and one vector on the decoder side. If we assume our latent vector follows a normal distribution, the encoder learns how to represent each value in the vector as a mean and a standard deviation.</a:t>
            </a:r>
          </a:p>
          <a:p>
            <a:endParaRPr lang="en-US" dirty="0"/>
          </a:p>
          <a:p>
            <a:r>
              <a:rPr lang="en-US" dirty="0"/>
              <a:t>Then when we decode the latent vector, we use the mean and standard deviation to calculate a z score. Conceptually, the model is learns how to represent image features as deviations from the feature average.</a:t>
            </a:r>
          </a:p>
        </p:txBody>
      </p:sp>
      <p:sp>
        <p:nvSpPr>
          <p:cNvPr id="4" name="Slide Number Placeholder 3"/>
          <p:cNvSpPr>
            <a:spLocks noGrp="1"/>
          </p:cNvSpPr>
          <p:nvPr>
            <p:ph type="sldNum" sz="quarter" idx="5"/>
          </p:nvPr>
        </p:nvSpPr>
        <p:spPr/>
        <p:txBody>
          <a:bodyPr/>
          <a:lstStyle/>
          <a:p>
            <a:fld id="{A93AD357-0C40-4436-9D38-C47D60C1C9C1}" type="slidenum">
              <a:rPr lang="en-US" smtClean="0"/>
              <a:pPr/>
              <a:t>5</a:t>
            </a:fld>
            <a:endParaRPr lang="en-US"/>
          </a:p>
        </p:txBody>
      </p:sp>
    </p:spTree>
    <p:extLst>
      <p:ext uri="{BB962C8B-B14F-4D97-AF65-F5344CB8AC3E}">
        <p14:creationId xmlns:p14="http://schemas.microsoft.com/office/powerpoint/2010/main" val="70874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decide to represent our images with two latent variables, we can graph the result by plotting a range of different z scores. Here, we’ve trained a VAE on </a:t>
            </a:r>
            <a:r>
              <a:rPr lang="en-US" dirty="0" err="1"/>
              <a:t>FashionMNIST</a:t>
            </a:r>
            <a:r>
              <a:rPr lang="en-US" dirty="0"/>
              <a:t>. We can see how the model assigns different image features to the different values of z1 and z2. It’s amusing to see how a picture of a shirt is only a few steps away from a picture of pants.</a:t>
            </a:r>
          </a:p>
        </p:txBody>
      </p:sp>
      <p:sp>
        <p:nvSpPr>
          <p:cNvPr id="4" name="Slide Number Placeholder 3"/>
          <p:cNvSpPr>
            <a:spLocks noGrp="1"/>
          </p:cNvSpPr>
          <p:nvPr>
            <p:ph type="sldNum" sz="quarter" idx="5"/>
          </p:nvPr>
        </p:nvSpPr>
        <p:spPr/>
        <p:txBody>
          <a:bodyPr/>
          <a:lstStyle/>
          <a:p>
            <a:fld id="{A93AD357-0C40-4436-9D38-C47D60C1C9C1}" type="slidenum">
              <a:rPr lang="en-US" smtClean="0"/>
              <a:pPr/>
              <a:t>6</a:t>
            </a:fld>
            <a:endParaRPr lang="en-US"/>
          </a:p>
        </p:txBody>
      </p:sp>
    </p:spTree>
    <p:extLst>
      <p:ext uri="{BB962C8B-B14F-4D97-AF65-F5344CB8AC3E}">
        <p14:creationId xmlns:p14="http://schemas.microsoft.com/office/powerpoint/2010/main" val="3756954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architecture for VAEs is clean and efficient compared to Diffusion models, but they do have a catch. Variational Autoencoders tend to produce blurry images. The theory is this is because the model is learning to represent image feature averages.</a:t>
            </a:r>
          </a:p>
        </p:txBody>
      </p:sp>
      <p:sp>
        <p:nvSpPr>
          <p:cNvPr id="4" name="Slide Number Placeholder 3"/>
          <p:cNvSpPr>
            <a:spLocks noGrp="1"/>
          </p:cNvSpPr>
          <p:nvPr>
            <p:ph type="sldNum" sz="quarter" idx="5"/>
          </p:nvPr>
        </p:nvSpPr>
        <p:spPr/>
        <p:txBody>
          <a:bodyPr/>
          <a:lstStyle/>
          <a:p>
            <a:fld id="{A93AD357-0C40-4436-9D38-C47D60C1C9C1}" type="slidenum">
              <a:rPr lang="en-US" smtClean="0"/>
              <a:pPr/>
              <a:t>7</a:t>
            </a:fld>
            <a:endParaRPr lang="en-US"/>
          </a:p>
        </p:txBody>
      </p:sp>
    </p:spTree>
    <p:extLst>
      <p:ext uri="{BB962C8B-B14F-4D97-AF65-F5344CB8AC3E}">
        <p14:creationId xmlns:p14="http://schemas.microsoft.com/office/powerpoint/2010/main" val="2886961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now covered many of the basic components of Generative AI models. Let’s see where we can go from here?</a:t>
            </a:r>
          </a:p>
        </p:txBody>
      </p:sp>
      <p:sp>
        <p:nvSpPr>
          <p:cNvPr id="4" name="Slide Number Placeholder 3"/>
          <p:cNvSpPr>
            <a:spLocks noGrp="1"/>
          </p:cNvSpPr>
          <p:nvPr>
            <p:ph type="sldNum" sz="quarter" idx="5"/>
          </p:nvPr>
        </p:nvSpPr>
        <p:spPr/>
        <p:txBody>
          <a:bodyPr/>
          <a:lstStyle/>
          <a:p>
            <a:fld id="{A93AD357-0C40-4436-9D38-C47D60C1C9C1}" type="slidenum">
              <a:rPr lang="en-US" smtClean="0"/>
              <a:pPr/>
              <a:t>8</a:t>
            </a:fld>
            <a:endParaRPr lang="en-US"/>
          </a:p>
        </p:txBody>
      </p:sp>
    </p:spTree>
    <p:extLst>
      <p:ext uri="{BB962C8B-B14F-4D97-AF65-F5344CB8AC3E}">
        <p14:creationId xmlns:p14="http://schemas.microsoft.com/office/powerpoint/2010/main" val="4165933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four of the model architectures we learned today. Which one do you think is used by state of the art models?</a:t>
            </a:r>
          </a:p>
          <a:p>
            <a:endParaRPr lang="en-US" dirty="0"/>
          </a:p>
          <a:p>
            <a:r>
              <a:rPr lang="en-US" dirty="0"/>
              <a:t>Sorry, it’s a trick question. State of the art models use a combination of all of these.</a:t>
            </a:r>
          </a:p>
        </p:txBody>
      </p:sp>
      <p:sp>
        <p:nvSpPr>
          <p:cNvPr id="4" name="Slide Number Placeholder 3"/>
          <p:cNvSpPr>
            <a:spLocks noGrp="1"/>
          </p:cNvSpPr>
          <p:nvPr>
            <p:ph type="sldNum" sz="quarter" idx="5"/>
          </p:nvPr>
        </p:nvSpPr>
        <p:spPr/>
        <p:txBody>
          <a:bodyPr/>
          <a:lstStyle/>
          <a:p>
            <a:fld id="{A93AD357-0C40-4436-9D38-C47D60C1C9C1}" type="slidenum">
              <a:rPr lang="en-US" smtClean="0"/>
              <a:pPr/>
              <a:t>9</a:t>
            </a:fld>
            <a:endParaRPr lang="en-US"/>
          </a:p>
        </p:txBody>
      </p:sp>
    </p:spTree>
    <p:extLst>
      <p:ext uri="{BB962C8B-B14F-4D97-AF65-F5344CB8AC3E}">
        <p14:creationId xmlns:p14="http://schemas.microsoft.com/office/powerpoint/2010/main" val="6448579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5" descr="A green and white background&#10;&#10;Description automatically generated">
            <a:extLst>
              <a:ext uri="{FF2B5EF4-FFF2-40B4-BE49-F238E27FC236}">
                <a16:creationId xmlns:a16="http://schemas.microsoft.com/office/drawing/2014/main" id="{07D900F6-F9C5-E13E-B321-472E2C0645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pic>
        <p:nvPicPr>
          <p:cNvPr id="3" name="Picture 2" descr="A picture containing graphics, logo, symbol, graphic design&#10;&#10;Description automatically generated">
            <a:extLst>
              <a:ext uri="{FF2B5EF4-FFF2-40B4-BE49-F238E27FC236}">
                <a16:creationId xmlns:a16="http://schemas.microsoft.com/office/drawing/2014/main" id="{AC2F1390-BF3D-835C-3CE7-1F9507746C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6125" y="773531"/>
            <a:ext cx="8365991" cy="2882310"/>
          </a:xfrm>
          <a:prstGeom prst="rect">
            <a:avLst/>
          </a:prstGeom>
        </p:spPr>
      </p:pic>
      <p:sp>
        <p:nvSpPr>
          <p:cNvPr id="2" name="Title 1">
            <a:extLst>
              <a:ext uri="{FF2B5EF4-FFF2-40B4-BE49-F238E27FC236}">
                <a16:creationId xmlns:a16="http://schemas.microsoft.com/office/drawing/2014/main" id="{67BDD93D-C8D9-AAAA-C193-4F162992EEF0}"/>
              </a:ext>
            </a:extLst>
          </p:cNvPr>
          <p:cNvSpPr>
            <a:spLocks noGrp="1"/>
          </p:cNvSpPr>
          <p:nvPr>
            <p:ph type="ctrTitle" hasCustomPrompt="1"/>
          </p:nvPr>
        </p:nvSpPr>
        <p:spPr>
          <a:xfrm>
            <a:off x="1513012" y="2983577"/>
            <a:ext cx="19282214" cy="4937760"/>
          </a:xfrm>
        </p:spPr>
        <p:txBody>
          <a:bodyPr anchor="b">
            <a:normAutofit/>
          </a:bodyPr>
          <a:lstStyle>
            <a:lvl1pPr algn="l">
              <a:defRPr sz="8800" b="1" cap="none" baseline="0">
                <a:latin typeface="NVIDIA Sans" panose="020B0503020203020204" pitchFamily="34" charset="0"/>
                <a:cs typeface="NVIDIA Sans" panose="020B0503020203020204" pitchFamily="34" charset="0"/>
              </a:defRPr>
            </a:lvl1pPr>
          </a:lstStyle>
          <a:p>
            <a:r>
              <a:rPr lang="en-US" dirty="0"/>
              <a:t>Click to Add Title</a:t>
            </a:r>
          </a:p>
        </p:txBody>
      </p:sp>
      <p:sp>
        <p:nvSpPr>
          <p:cNvPr id="7" name="Subtitle 2">
            <a:extLst>
              <a:ext uri="{FF2B5EF4-FFF2-40B4-BE49-F238E27FC236}">
                <a16:creationId xmlns:a16="http://schemas.microsoft.com/office/drawing/2014/main" id="{84FDDD85-BD02-911B-1C62-433286994A1E}"/>
              </a:ext>
            </a:extLst>
          </p:cNvPr>
          <p:cNvSpPr>
            <a:spLocks noGrp="1"/>
          </p:cNvSpPr>
          <p:nvPr>
            <p:ph type="subTitle" idx="1" hasCustomPrompt="1"/>
          </p:nvPr>
        </p:nvSpPr>
        <p:spPr>
          <a:xfrm>
            <a:off x="1513012" y="7941727"/>
            <a:ext cx="19282214" cy="1703832"/>
          </a:xfrm>
          <a:prstGeom prst="rect">
            <a:avLst/>
          </a:prstGeom>
        </p:spPr>
        <p:txBody>
          <a:bodyPr>
            <a:normAutofit/>
          </a:bodyPr>
          <a:lstStyle>
            <a:lvl1pPr marL="0" indent="0" algn="l">
              <a:buNone/>
              <a:defRPr sz="4400" b="0" cap="none" baseline="0">
                <a:solidFill>
                  <a:schemeClr val="bg1"/>
                </a:solidFill>
                <a:latin typeface="NVIDIA Sans" panose="020B0503020203020204" pitchFamily="34" charset="0"/>
                <a:cs typeface="NVIDIA Sans" panose="020B0503020203020204" pitchFamily="34" charset="0"/>
              </a:defRPr>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dirty="0"/>
              <a:t>Click to Add Subtitle/Name/Date</a:t>
            </a:r>
          </a:p>
        </p:txBody>
      </p:sp>
    </p:spTree>
    <p:extLst>
      <p:ext uri="{BB962C8B-B14F-4D97-AF65-F5344CB8AC3E}">
        <p14:creationId xmlns:p14="http://schemas.microsoft.com/office/powerpoint/2010/main" val="1478713325"/>
      </p:ext>
    </p:extLst>
  </p:cSld>
  <p:clrMapOvr>
    <a:masterClrMapping/>
  </p:clrMapOvr>
  <mc:AlternateContent xmlns:mc="http://schemas.openxmlformats.org/markup-compatibility/2006" xmlns:p14="http://schemas.microsoft.com/office/powerpoint/2010/main">
    <mc:Choice Requires="p14">
      <p:transition p14:dur="10"/>
    </mc:Choice>
    <mc:Fallback xmlns="" xmlns:a14="http://schemas.microsoft.com/office/drawing/2010/main" xmlns:a16="http://schemas.microsoft.com/office/drawing/2014/main">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Left - Text Right">
    <p:spTree>
      <p:nvGrpSpPr>
        <p:cNvPr id="1" name=""/>
        <p:cNvGrpSpPr/>
        <p:nvPr/>
      </p:nvGrpSpPr>
      <p:grpSpPr>
        <a:xfrm>
          <a:off x="0" y="0"/>
          <a:ext cx="0" cy="0"/>
          <a:chOff x="0" y="0"/>
          <a:chExt cx="0" cy="0"/>
        </a:xfrm>
      </p:grpSpPr>
      <p:sp>
        <p:nvSpPr>
          <p:cNvPr id="13" name="Picture Placeholder 5">
            <a:extLst>
              <a:ext uri="{FF2B5EF4-FFF2-40B4-BE49-F238E27FC236}">
                <a16:creationId xmlns:a16="http://schemas.microsoft.com/office/drawing/2014/main" id="{9ECDE791-270C-BF8C-81C1-76A0831C1A19}"/>
              </a:ext>
            </a:extLst>
          </p:cNvPr>
          <p:cNvSpPr>
            <a:spLocks noGrp="1"/>
          </p:cNvSpPr>
          <p:nvPr>
            <p:ph type="pic" sz="quarter" idx="12"/>
          </p:nvPr>
        </p:nvSpPr>
        <p:spPr>
          <a:xfrm>
            <a:off x="0"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14" name="Title 1">
            <a:extLst>
              <a:ext uri="{FF2B5EF4-FFF2-40B4-BE49-F238E27FC236}">
                <a16:creationId xmlns:a16="http://schemas.microsoft.com/office/drawing/2014/main" id="{B145783C-AD8B-1C6E-6189-2C6A7ED49ED5}"/>
              </a:ext>
            </a:extLst>
          </p:cNvPr>
          <p:cNvSpPr>
            <a:spLocks noGrp="1"/>
          </p:cNvSpPr>
          <p:nvPr>
            <p:ph type="title" hasCustomPrompt="1"/>
          </p:nvPr>
        </p:nvSpPr>
        <p:spPr>
          <a:xfrm>
            <a:off x="19129248" y="302065"/>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5" name="Content Placeholder 2">
            <a:extLst>
              <a:ext uri="{FF2B5EF4-FFF2-40B4-BE49-F238E27FC236}">
                <a16:creationId xmlns:a16="http://schemas.microsoft.com/office/drawing/2014/main" id="{27C7C90A-73D6-E171-33CA-4E89BA293C60}"/>
              </a:ext>
            </a:extLst>
          </p:cNvPr>
          <p:cNvSpPr>
            <a:spLocks noGrp="1"/>
          </p:cNvSpPr>
          <p:nvPr>
            <p:ph idx="1" hasCustomPrompt="1"/>
          </p:nvPr>
        </p:nvSpPr>
        <p:spPr>
          <a:xfrm>
            <a:off x="19129248"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7">
            <a:extLst>
              <a:ext uri="{FF2B5EF4-FFF2-40B4-BE49-F238E27FC236}">
                <a16:creationId xmlns:a16="http://schemas.microsoft.com/office/drawing/2014/main" id="{293474C4-48DE-3777-A7E6-66A14FC6BB37}"/>
              </a:ext>
            </a:extLst>
          </p:cNvPr>
          <p:cNvSpPr>
            <a:spLocks noGrp="1"/>
          </p:cNvSpPr>
          <p:nvPr>
            <p:ph type="body" sz="quarter" idx="10" hasCustomPrompt="1"/>
          </p:nvPr>
        </p:nvSpPr>
        <p:spPr>
          <a:xfrm>
            <a:off x="19129248"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edit text styles</a:t>
            </a:r>
          </a:p>
        </p:txBody>
      </p:sp>
      <p:cxnSp>
        <p:nvCxnSpPr>
          <p:cNvPr id="17" name="Straight Connector 16">
            <a:extLst>
              <a:ext uri="{FF2B5EF4-FFF2-40B4-BE49-F238E27FC236}">
                <a16:creationId xmlns:a16="http://schemas.microsoft.com/office/drawing/2014/main" id="{71FA87B4-E089-FC07-89C2-EA0620853B79}"/>
              </a:ext>
            </a:extLst>
          </p:cNvPr>
          <p:cNvCxnSpPr>
            <a:cxnSpLocks/>
          </p:cNvCxnSpPr>
          <p:nvPr userDrawn="1"/>
        </p:nvCxnSpPr>
        <p:spPr>
          <a:xfrm>
            <a:off x="16413162" y="5693228"/>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4941307"/>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Left - Text Right NO SUBTITLE">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F02E9B9-4BF5-6080-A68D-577B3CFA3984}"/>
              </a:ext>
            </a:extLst>
          </p:cNvPr>
          <p:cNvSpPr>
            <a:spLocks noGrp="1"/>
          </p:cNvSpPr>
          <p:nvPr>
            <p:ph idx="1" hasCustomPrompt="1"/>
          </p:nvPr>
        </p:nvSpPr>
        <p:spPr>
          <a:xfrm>
            <a:off x="19129248"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a:extLst>
              <a:ext uri="{FF2B5EF4-FFF2-40B4-BE49-F238E27FC236}">
                <a16:creationId xmlns:a16="http://schemas.microsoft.com/office/drawing/2014/main" id="{18D73545-7C20-075B-2C1C-DF7F4214DAD6}"/>
              </a:ext>
            </a:extLst>
          </p:cNvPr>
          <p:cNvCxnSpPr>
            <a:cxnSpLocks/>
          </p:cNvCxnSpPr>
          <p:nvPr userDrawn="1"/>
        </p:nvCxnSpPr>
        <p:spPr>
          <a:xfrm>
            <a:off x="16413162" y="5693228"/>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CA42E39E-F558-16B2-B1CE-93D204E3455A}"/>
              </a:ext>
            </a:extLst>
          </p:cNvPr>
          <p:cNvSpPr>
            <a:spLocks noGrp="1"/>
          </p:cNvSpPr>
          <p:nvPr>
            <p:ph type="title" hasCustomPrompt="1"/>
          </p:nvPr>
        </p:nvSpPr>
        <p:spPr>
          <a:xfrm>
            <a:off x="19129248" y="1218776"/>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6" name="Picture Placeholder 5">
            <a:extLst>
              <a:ext uri="{FF2B5EF4-FFF2-40B4-BE49-F238E27FC236}">
                <a16:creationId xmlns:a16="http://schemas.microsoft.com/office/drawing/2014/main" id="{E16075D2-4650-7EB1-4F7E-447F77C06521}"/>
              </a:ext>
            </a:extLst>
          </p:cNvPr>
          <p:cNvSpPr>
            <a:spLocks noGrp="1"/>
          </p:cNvSpPr>
          <p:nvPr>
            <p:ph type="pic" sz="quarter" idx="12"/>
          </p:nvPr>
        </p:nvSpPr>
        <p:spPr>
          <a:xfrm>
            <a:off x="0"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Tree>
    <p:extLst>
      <p:ext uri="{BB962C8B-B14F-4D97-AF65-F5344CB8AC3E}">
        <p14:creationId xmlns:p14="http://schemas.microsoft.com/office/powerpoint/2010/main" val="690247437"/>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Right - Text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B60F29-EAFD-D95F-11A7-522A796CA55D}"/>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sp>
        <p:nvSpPr>
          <p:cNvPr id="17" name="Picture Placeholder 5">
            <a:extLst>
              <a:ext uri="{FF2B5EF4-FFF2-40B4-BE49-F238E27FC236}">
                <a16:creationId xmlns:a16="http://schemas.microsoft.com/office/drawing/2014/main" id="{EF5E0159-2062-54D4-B444-4F04EED230CD}"/>
              </a:ext>
            </a:extLst>
          </p:cNvPr>
          <p:cNvSpPr>
            <a:spLocks noGrp="1"/>
          </p:cNvSpPr>
          <p:nvPr>
            <p:ph type="pic" sz="quarter" idx="13"/>
          </p:nvPr>
        </p:nvSpPr>
        <p:spPr>
          <a:xfrm>
            <a:off x="20162837"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10" name="Title 1">
            <a:extLst>
              <a:ext uri="{FF2B5EF4-FFF2-40B4-BE49-F238E27FC236}">
                <a16:creationId xmlns:a16="http://schemas.microsoft.com/office/drawing/2014/main" id="{51A7D3A0-47E2-AF7B-E89C-6F90C67A8992}"/>
              </a:ext>
            </a:extLst>
          </p:cNvPr>
          <p:cNvSpPr>
            <a:spLocks noGrp="1"/>
          </p:cNvSpPr>
          <p:nvPr>
            <p:ph type="title" hasCustomPrompt="1"/>
          </p:nvPr>
        </p:nvSpPr>
        <p:spPr>
          <a:xfrm>
            <a:off x="2596896" y="302065"/>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1" name="Content Placeholder 2">
            <a:extLst>
              <a:ext uri="{FF2B5EF4-FFF2-40B4-BE49-F238E27FC236}">
                <a16:creationId xmlns:a16="http://schemas.microsoft.com/office/drawing/2014/main" id="{67F9A406-CE29-3A8D-BC16-6BD86203C8EA}"/>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a:extLst>
              <a:ext uri="{FF2B5EF4-FFF2-40B4-BE49-F238E27FC236}">
                <a16:creationId xmlns:a16="http://schemas.microsoft.com/office/drawing/2014/main" id="{26CCF06A-1AE0-649C-7FD4-A4AD4CCADDBA}"/>
              </a:ext>
            </a:extLst>
          </p:cNvPr>
          <p:cNvSpPr>
            <a:spLocks noGrp="1"/>
          </p:cNvSpPr>
          <p:nvPr>
            <p:ph type="body" sz="quarter" idx="10" hasCustomPrompt="1"/>
          </p:nvPr>
        </p:nvSpPr>
        <p:spPr>
          <a:xfrm>
            <a:off x="2596896"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edit text styles</a:t>
            </a:r>
          </a:p>
        </p:txBody>
      </p:sp>
      <p:grpSp>
        <p:nvGrpSpPr>
          <p:cNvPr id="8" name="Group 7">
            <a:extLst>
              <a:ext uri="{FF2B5EF4-FFF2-40B4-BE49-F238E27FC236}">
                <a16:creationId xmlns:a16="http://schemas.microsoft.com/office/drawing/2014/main" id="{9028BF97-25AA-1462-7737-C9F688962248}"/>
              </a:ext>
            </a:extLst>
          </p:cNvPr>
          <p:cNvGrpSpPr/>
          <p:nvPr userDrawn="1"/>
        </p:nvGrpSpPr>
        <p:grpSpPr>
          <a:xfrm>
            <a:off x="0" y="19504414"/>
            <a:ext cx="2330569" cy="1082936"/>
            <a:chOff x="0" y="19504414"/>
            <a:chExt cx="2330569" cy="1082936"/>
          </a:xfrm>
        </p:grpSpPr>
        <p:sp>
          <p:nvSpPr>
            <p:cNvPr id="14" name="Rectangle 13">
              <a:extLst>
                <a:ext uri="{FF2B5EF4-FFF2-40B4-BE49-F238E27FC236}">
                  <a16:creationId xmlns:a16="http://schemas.microsoft.com/office/drawing/2014/main" id="{7DE7F96C-8641-759A-C4B4-91D493A323B7}"/>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D2AD3A61-7583-56FE-D581-B662F99B0A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8B55D1BC-2F32-1320-2F7E-E97C10EFE149}"/>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2758283"/>
      </p:ext>
    </p:extLst>
  </p:cSld>
  <p:clrMapOvr>
    <a:masterClrMapping/>
  </p:clrMapOvr>
  <mc:AlternateContent xmlns:mc="http://schemas.openxmlformats.org/markup-compatibility/2006" xmlns:p14="http://schemas.microsoft.com/office/powerpoint/2010/main">
    <mc:Choice Requires="p14">
      <p:transition p14:dur="10"/>
    </mc:Choice>
    <mc:Fallback xmlns="" xmlns:a14="http://schemas.microsoft.com/office/drawing/2010/main" xmlns:a16="http://schemas.microsoft.com/office/drawing/2014/main">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ING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3CD4AC-6599-9139-48AD-37DCAEFC9C0F}"/>
              </a:ext>
            </a:extLst>
          </p:cNvPr>
          <p:cNvSpPr/>
          <p:nvPr userDrawn="1"/>
        </p:nvSpPr>
        <p:spPr>
          <a:xfrm>
            <a:off x="32689800" y="18333715"/>
            <a:ext cx="3886200" cy="22402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sp>
        <p:nvSpPr>
          <p:cNvPr id="10" name="Title 1">
            <a:extLst>
              <a:ext uri="{FF2B5EF4-FFF2-40B4-BE49-F238E27FC236}">
                <a16:creationId xmlns:a16="http://schemas.microsoft.com/office/drawing/2014/main" id="{AF8CE70B-4A73-2CDA-4106-8F959E357877}"/>
              </a:ext>
            </a:extLst>
          </p:cNvPr>
          <p:cNvSpPr>
            <a:spLocks noGrp="1"/>
          </p:cNvSpPr>
          <p:nvPr>
            <p:ph type="title" hasCustomPrompt="1"/>
          </p:nvPr>
        </p:nvSpPr>
        <p:spPr>
          <a:xfrm>
            <a:off x="2596896" y="302065"/>
            <a:ext cx="14639544" cy="3365695"/>
          </a:xfrm>
        </p:spPr>
        <p:txBody>
          <a:bodyPr>
            <a:normAutofit/>
          </a:bodyPr>
          <a:lstStyle>
            <a:lvl1pPr algn="l">
              <a:spcBef>
                <a:spcPts val="600"/>
              </a:spcBef>
              <a:spcAft>
                <a:spcPts val="600"/>
              </a:spcAft>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dirty="0"/>
              <a:t>Click To Add Title</a:t>
            </a:r>
          </a:p>
        </p:txBody>
      </p:sp>
      <p:sp>
        <p:nvSpPr>
          <p:cNvPr id="11" name="Content Placeholder 2">
            <a:extLst>
              <a:ext uri="{FF2B5EF4-FFF2-40B4-BE49-F238E27FC236}">
                <a16:creationId xmlns:a16="http://schemas.microsoft.com/office/drawing/2014/main" id="{65303E50-8A83-54D2-8D06-1904385F2BC8}"/>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a:extLst>
              <a:ext uri="{FF2B5EF4-FFF2-40B4-BE49-F238E27FC236}">
                <a16:creationId xmlns:a16="http://schemas.microsoft.com/office/drawing/2014/main" id="{21B69A0B-9760-28C1-5DE8-5EE814EF5249}"/>
              </a:ext>
            </a:extLst>
          </p:cNvPr>
          <p:cNvSpPr>
            <a:spLocks noGrp="1"/>
          </p:cNvSpPr>
          <p:nvPr>
            <p:ph type="body" sz="quarter" idx="10" hasCustomPrompt="1"/>
          </p:nvPr>
        </p:nvSpPr>
        <p:spPr>
          <a:xfrm>
            <a:off x="2596896"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edit text styles</a:t>
            </a:r>
          </a:p>
        </p:txBody>
      </p:sp>
      <p:sp>
        <p:nvSpPr>
          <p:cNvPr id="14" name="Rectangle 13">
            <a:extLst>
              <a:ext uri="{FF2B5EF4-FFF2-40B4-BE49-F238E27FC236}">
                <a16:creationId xmlns:a16="http://schemas.microsoft.com/office/drawing/2014/main" id="{6265C1B2-04C0-DFB7-6EBD-AB040BF7DEFF}"/>
              </a:ext>
            </a:extLst>
          </p:cNvPr>
          <p:cNvSpPr/>
          <p:nvPr userDrawn="1"/>
        </p:nvSpPr>
        <p:spPr>
          <a:xfrm>
            <a:off x="20162837" y="0"/>
            <a:ext cx="16413163" cy="20573998"/>
          </a:xfrm>
          <a:prstGeom prst="rect">
            <a:avLst/>
          </a:prstGeom>
          <a:solidFill>
            <a:schemeClr val="tx1">
              <a:lumMod val="95000"/>
            </a:schemeClr>
          </a:solidFill>
          <a:ln w="9525">
            <a:noFill/>
          </a:ln>
        </p:spPr>
        <p:txBody>
          <a:bodyPr tIns="2194560" anchor="ctr"/>
          <a:lstStyle/>
          <a:p>
            <a:pPr lvl="0" indent="0" algn="ctr" defTabSz="2743200">
              <a:lnSpc>
                <a:spcPct val="90000"/>
              </a:lnSpc>
              <a:spcBef>
                <a:spcPts val="3000"/>
              </a:spcBef>
              <a:buFontTx/>
              <a:buNone/>
            </a:pPr>
            <a:endParaRPr lang="en-US" sz="4000" dirty="0" err="1">
              <a:solidFill>
                <a:schemeClr val="bg2"/>
              </a:solidFill>
              <a:latin typeface="NVIDIA Sans" panose="020B0503020203020204" pitchFamily="34" charset="0"/>
            </a:endParaRPr>
          </a:p>
        </p:txBody>
      </p:sp>
      <p:grpSp>
        <p:nvGrpSpPr>
          <p:cNvPr id="8" name="Group 7">
            <a:extLst>
              <a:ext uri="{FF2B5EF4-FFF2-40B4-BE49-F238E27FC236}">
                <a16:creationId xmlns:a16="http://schemas.microsoft.com/office/drawing/2014/main" id="{51C472DC-2279-F186-008D-6EC9A40B3DCA}"/>
              </a:ext>
            </a:extLst>
          </p:cNvPr>
          <p:cNvGrpSpPr/>
          <p:nvPr userDrawn="1"/>
        </p:nvGrpSpPr>
        <p:grpSpPr>
          <a:xfrm>
            <a:off x="0" y="19504414"/>
            <a:ext cx="2330569" cy="1082936"/>
            <a:chOff x="0" y="19504414"/>
            <a:chExt cx="2330569" cy="1082936"/>
          </a:xfrm>
        </p:grpSpPr>
        <p:sp>
          <p:nvSpPr>
            <p:cNvPr id="9" name="Rectangle 8">
              <a:extLst>
                <a:ext uri="{FF2B5EF4-FFF2-40B4-BE49-F238E27FC236}">
                  <a16:creationId xmlns:a16="http://schemas.microsoft.com/office/drawing/2014/main" id="{9DF31711-1359-3AFC-3118-FB20395A8CC3}"/>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0C69E3B1-A791-DCBA-5395-FDEBE9D699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2EDC2502-4915-5E9A-D92C-046E02303113}"/>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698205"/>
      </p:ext>
    </p:extLst>
  </p:cSld>
  <p:clrMapOvr>
    <a:masterClrMapping/>
  </p:clrMapOvr>
  <mc:AlternateContent xmlns:mc="http://schemas.openxmlformats.org/markup-compatibility/2006" xmlns:p14="http://schemas.microsoft.com/office/powerpoint/2010/main">
    <mc:Choice Requires="p14">
      <p:transition p14:dur="10"/>
    </mc:Choice>
    <mc:Fallback xmlns="" xmlns:a14="http://schemas.microsoft.com/office/drawing/2010/main" xmlns:a16="http://schemas.microsoft.com/office/drawing/2014/main">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eft NO SUBTITLE - Image R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94EE8E-8499-E649-9D65-52E13C0DE2CB}"/>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sp>
        <p:nvSpPr>
          <p:cNvPr id="10" name="Title 1">
            <a:extLst>
              <a:ext uri="{FF2B5EF4-FFF2-40B4-BE49-F238E27FC236}">
                <a16:creationId xmlns:a16="http://schemas.microsoft.com/office/drawing/2014/main" id="{D9224051-F6A0-1C68-72F2-09CC08062F0A}"/>
              </a:ext>
            </a:extLst>
          </p:cNvPr>
          <p:cNvSpPr>
            <a:spLocks noGrp="1"/>
          </p:cNvSpPr>
          <p:nvPr>
            <p:ph type="title" hasCustomPrompt="1"/>
          </p:nvPr>
        </p:nvSpPr>
        <p:spPr>
          <a:xfrm>
            <a:off x="2596896" y="1218776"/>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1" name="Content Placeholder 2">
            <a:extLst>
              <a:ext uri="{FF2B5EF4-FFF2-40B4-BE49-F238E27FC236}">
                <a16:creationId xmlns:a16="http://schemas.microsoft.com/office/drawing/2014/main" id="{63684755-C5FC-AC50-65BB-81DB0D4B45CB}"/>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oup 6">
            <a:extLst>
              <a:ext uri="{FF2B5EF4-FFF2-40B4-BE49-F238E27FC236}">
                <a16:creationId xmlns:a16="http://schemas.microsoft.com/office/drawing/2014/main" id="{A3C3B833-0169-9942-0C34-3173DDB88C15}"/>
              </a:ext>
            </a:extLst>
          </p:cNvPr>
          <p:cNvGrpSpPr/>
          <p:nvPr userDrawn="1"/>
        </p:nvGrpSpPr>
        <p:grpSpPr>
          <a:xfrm>
            <a:off x="0" y="19504414"/>
            <a:ext cx="2330569" cy="1082936"/>
            <a:chOff x="0" y="19504414"/>
            <a:chExt cx="2330569" cy="1082936"/>
          </a:xfrm>
        </p:grpSpPr>
        <p:sp>
          <p:nvSpPr>
            <p:cNvPr id="8" name="Rectangle 7">
              <a:extLst>
                <a:ext uri="{FF2B5EF4-FFF2-40B4-BE49-F238E27FC236}">
                  <a16:creationId xmlns:a16="http://schemas.microsoft.com/office/drawing/2014/main" id="{D2A304D4-014C-60EE-E0A3-7A7D03BDE871}"/>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pic>
          <p:nvPicPr>
            <p:cNvPr id="13" name="Picture 12" descr="A picture containing shape&#10;&#10;Description automatically generated">
              <a:extLst>
                <a:ext uri="{FF2B5EF4-FFF2-40B4-BE49-F238E27FC236}">
                  <a16:creationId xmlns:a16="http://schemas.microsoft.com/office/drawing/2014/main" id="{56AC6FBB-55BD-E1DC-D634-E645384BD9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4" name="Straight Connector 13">
            <a:extLst>
              <a:ext uri="{FF2B5EF4-FFF2-40B4-BE49-F238E27FC236}">
                <a16:creationId xmlns:a16="http://schemas.microsoft.com/office/drawing/2014/main" id="{9303C766-949A-7CC3-8AB3-538B5C8F7C60}"/>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Picture Placeholder 5">
            <a:extLst>
              <a:ext uri="{FF2B5EF4-FFF2-40B4-BE49-F238E27FC236}">
                <a16:creationId xmlns:a16="http://schemas.microsoft.com/office/drawing/2014/main" id="{54F47D23-438F-22E0-F300-A852BA1BDCAE}"/>
              </a:ext>
            </a:extLst>
          </p:cNvPr>
          <p:cNvSpPr>
            <a:spLocks noGrp="1"/>
          </p:cNvSpPr>
          <p:nvPr>
            <p:ph type="pic" sz="quarter" idx="12"/>
          </p:nvPr>
        </p:nvSpPr>
        <p:spPr>
          <a:xfrm>
            <a:off x="20162837"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Tree>
    <p:extLst>
      <p:ext uri="{BB962C8B-B14F-4D97-AF65-F5344CB8AC3E}">
        <p14:creationId xmlns:p14="http://schemas.microsoft.com/office/powerpoint/2010/main" val="3776656608"/>
      </p:ext>
    </p:extLst>
  </p:cSld>
  <p:clrMapOvr>
    <a:masterClrMapping/>
  </p:clrMapOvr>
  <mc:AlternateContent xmlns:mc="http://schemas.openxmlformats.org/markup-compatibility/2006" xmlns:p14="http://schemas.microsoft.com/office/powerpoint/2010/main">
    <mc:Choice Requires="p14">
      <p:transition p14:dur="10"/>
    </mc:Choice>
    <mc:Fallback xmlns="" xmlns:a14="http://schemas.microsoft.com/office/drawing/2010/main" xmlns:a16="http://schemas.microsoft.com/office/drawing/2014/main">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eft TITLE ONLY - Image Righ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8F6DF6B-AA28-1E18-7D69-34A1E206799E}"/>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sp>
        <p:nvSpPr>
          <p:cNvPr id="11" name="Picture Placeholder 5">
            <a:extLst>
              <a:ext uri="{FF2B5EF4-FFF2-40B4-BE49-F238E27FC236}">
                <a16:creationId xmlns:a16="http://schemas.microsoft.com/office/drawing/2014/main" id="{DF8B1F53-1589-33D7-3C32-077E788C6245}"/>
              </a:ext>
            </a:extLst>
          </p:cNvPr>
          <p:cNvSpPr>
            <a:spLocks noGrp="1"/>
          </p:cNvSpPr>
          <p:nvPr>
            <p:ph type="pic" sz="quarter" idx="13"/>
          </p:nvPr>
        </p:nvSpPr>
        <p:spPr>
          <a:xfrm>
            <a:off x="16422623" y="0"/>
            <a:ext cx="20153377"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9" name="Title 1">
            <a:extLst>
              <a:ext uri="{FF2B5EF4-FFF2-40B4-BE49-F238E27FC236}">
                <a16:creationId xmlns:a16="http://schemas.microsoft.com/office/drawing/2014/main" id="{10F4C1EF-D7E4-3702-6092-EFE862FFBFEA}"/>
              </a:ext>
            </a:extLst>
          </p:cNvPr>
          <p:cNvSpPr>
            <a:spLocks noGrp="1"/>
          </p:cNvSpPr>
          <p:nvPr>
            <p:ph type="title" hasCustomPrompt="1"/>
          </p:nvPr>
        </p:nvSpPr>
        <p:spPr>
          <a:xfrm>
            <a:off x="2596896" y="8604153"/>
            <a:ext cx="12179806" cy="3365695"/>
          </a:xfrm>
        </p:spPr>
        <p:txBody>
          <a:bodyPr anchor="ct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dirty="0"/>
              <a:t>Click To Add Title</a:t>
            </a:r>
          </a:p>
        </p:txBody>
      </p:sp>
      <p:grpSp>
        <p:nvGrpSpPr>
          <p:cNvPr id="6" name="Group 5">
            <a:extLst>
              <a:ext uri="{FF2B5EF4-FFF2-40B4-BE49-F238E27FC236}">
                <a16:creationId xmlns:a16="http://schemas.microsoft.com/office/drawing/2014/main" id="{5E137DE7-1D7A-32A3-A88D-722BA52766C9}"/>
              </a:ext>
            </a:extLst>
          </p:cNvPr>
          <p:cNvGrpSpPr/>
          <p:nvPr userDrawn="1"/>
        </p:nvGrpSpPr>
        <p:grpSpPr>
          <a:xfrm>
            <a:off x="0" y="19504414"/>
            <a:ext cx="2330569" cy="1082936"/>
            <a:chOff x="0" y="19504414"/>
            <a:chExt cx="2330569" cy="1082936"/>
          </a:xfrm>
        </p:grpSpPr>
        <p:sp>
          <p:nvSpPr>
            <p:cNvPr id="7" name="Rectangle 6">
              <a:extLst>
                <a:ext uri="{FF2B5EF4-FFF2-40B4-BE49-F238E27FC236}">
                  <a16:creationId xmlns:a16="http://schemas.microsoft.com/office/drawing/2014/main" id="{9907B295-1243-2BBD-AC77-7002AC68B56D}"/>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pic>
          <p:nvPicPr>
            <p:cNvPr id="10" name="Picture 9" descr="A picture containing shape&#10;&#10;Description automatically generated">
              <a:extLst>
                <a:ext uri="{FF2B5EF4-FFF2-40B4-BE49-F238E27FC236}">
                  <a16:creationId xmlns:a16="http://schemas.microsoft.com/office/drawing/2014/main" id="{9F124724-C9CF-DF8A-9FE0-CE1C65F9B0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Tree>
    <p:extLst>
      <p:ext uri="{BB962C8B-B14F-4D97-AF65-F5344CB8AC3E}">
        <p14:creationId xmlns:p14="http://schemas.microsoft.com/office/powerpoint/2010/main" val="3272325723"/>
      </p:ext>
    </p:extLst>
  </p:cSld>
  <p:clrMapOvr>
    <a:masterClrMapping/>
  </p:clrMapOvr>
  <mc:AlternateContent xmlns:mc="http://schemas.openxmlformats.org/markup-compatibility/2006" xmlns:p14="http://schemas.microsoft.com/office/powerpoint/2010/main">
    <mc:Choice Requires="p14">
      <p:transition p14:dur="10"/>
    </mc:Choice>
    <mc:Fallback xmlns="" xmlns:a14="http://schemas.microsoft.com/office/drawing/2010/main" xmlns:a16="http://schemas.microsoft.com/office/drawing/2014/main">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Left NO BULLETS - Image Right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C5DADC-C505-F594-3ED9-E07FA6C3859F}"/>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sp>
        <p:nvSpPr>
          <p:cNvPr id="11" name="Title 1">
            <a:extLst>
              <a:ext uri="{FF2B5EF4-FFF2-40B4-BE49-F238E27FC236}">
                <a16:creationId xmlns:a16="http://schemas.microsoft.com/office/drawing/2014/main" id="{A21B97FD-6C93-BC60-D63A-B88F2C3C2374}"/>
              </a:ext>
            </a:extLst>
          </p:cNvPr>
          <p:cNvSpPr>
            <a:spLocks noGrp="1"/>
          </p:cNvSpPr>
          <p:nvPr>
            <p:ph type="title" hasCustomPrompt="1"/>
          </p:nvPr>
        </p:nvSpPr>
        <p:spPr>
          <a:xfrm>
            <a:off x="2596896" y="6829593"/>
            <a:ext cx="12143232" cy="3365695"/>
          </a:xfrm>
        </p:spPr>
        <p:txBody>
          <a:bodyPr anchor="b">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2" name="Text Placeholder 7">
            <a:extLst>
              <a:ext uri="{FF2B5EF4-FFF2-40B4-BE49-F238E27FC236}">
                <a16:creationId xmlns:a16="http://schemas.microsoft.com/office/drawing/2014/main" id="{9BB0DECC-5F4B-7918-876B-2BF2EA6527D5}"/>
              </a:ext>
            </a:extLst>
          </p:cNvPr>
          <p:cNvSpPr>
            <a:spLocks noGrp="1"/>
          </p:cNvSpPr>
          <p:nvPr>
            <p:ph type="body" sz="quarter" idx="10" hasCustomPrompt="1"/>
          </p:nvPr>
        </p:nvSpPr>
        <p:spPr>
          <a:xfrm>
            <a:off x="2596896" y="10283120"/>
            <a:ext cx="12143232"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edit text styles</a:t>
            </a:r>
          </a:p>
        </p:txBody>
      </p:sp>
      <p:grpSp>
        <p:nvGrpSpPr>
          <p:cNvPr id="2" name="Group 1">
            <a:extLst>
              <a:ext uri="{FF2B5EF4-FFF2-40B4-BE49-F238E27FC236}">
                <a16:creationId xmlns:a16="http://schemas.microsoft.com/office/drawing/2014/main" id="{34FD8965-93AC-C44D-A13A-AA1A59E48E89}"/>
              </a:ext>
            </a:extLst>
          </p:cNvPr>
          <p:cNvGrpSpPr/>
          <p:nvPr userDrawn="1"/>
        </p:nvGrpSpPr>
        <p:grpSpPr>
          <a:xfrm>
            <a:off x="0" y="19504414"/>
            <a:ext cx="2330569" cy="1082936"/>
            <a:chOff x="0" y="19504414"/>
            <a:chExt cx="2330569" cy="1082936"/>
          </a:xfrm>
        </p:grpSpPr>
        <p:sp>
          <p:nvSpPr>
            <p:cNvPr id="8" name="Rectangle 7">
              <a:extLst>
                <a:ext uri="{FF2B5EF4-FFF2-40B4-BE49-F238E27FC236}">
                  <a16:creationId xmlns:a16="http://schemas.microsoft.com/office/drawing/2014/main" id="{8376025B-4D61-0E71-7F02-BE092B8B6E56}"/>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3868D588-6D8B-CDEB-A2E0-D376E5C6CE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
        <p:nvSpPr>
          <p:cNvPr id="16" name="Picture Placeholder 5">
            <a:extLst>
              <a:ext uri="{FF2B5EF4-FFF2-40B4-BE49-F238E27FC236}">
                <a16:creationId xmlns:a16="http://schemas.microsoft.com/office/drawing/2014/main" id="{822DB8DA-38BC-95A4-39B5-5464378B460A}"/>
              </a:ext>
            </a:extLst>
          </p:cNvPr>
          <p:cNvSpPr>
            <a:spLocks noGrp="1"/>
          </p:cNvSpPr>
          <p:nvPr>
            <p:ph type="pic" sz="quarter" idx="13"/>
          </p:nvPr>
        </p:nvSpPr>
        <p:spPr>
          <a:xfrm>
            <a:off x="16422623" y="0"/>
            <a:ext cx="20153377"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Tree>
    <p:extLst>
      <p:ext uri="{BB962C8B-B14F-4D97-AF65-F5344CB8AC3E}">
        <p14:creationId xmlns:p14="http://schemas.microsoft.com/office/powerpoint/2010/main" val="3397368572"/>
      </p:ext>
    </p:extLst>
  </p:cSld>
  <p:clrMapOvr>
    <a:masterClrMapping/>
  </p:clrMapOvr>
  <mc:AlternateContent xmlns:mc="http://schemas.openxmlformats.org/markup-compatibility/2006" xmlns:p14="http://schemas.microsoft.com/office/powerpoint/2010/main">
    <mc:Choice Requires="p14">
      <p:transition p14:dur="10"/>
    </mc:Choice>
    <mc:Fallback xmlns="" xmlns:a14="http://schemas.microsoft.com/office/drawing/2010/main" xmlns:a16="http://schemas.microsoft.com/office/drawing/2014/main">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ngle Image Layou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FA34CC3-F5EE-3A8A-AA13-FC23B233BCFE}"/>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20" name="Text Placeholder 7">
            <a:extLst>
              <a:ext uri="{FF2B5EF4-FFF2-40B4-BE49-F238E27FC236}">
                <a16:creationId xmlns:a16="http://schemas.microsoft.com/office/drawing/2014/main" id="{1A682B68-3659-B898-36D3-E447501FB6EE}"/>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
        <p:nvSpPr>
          <p:cNvPr id="21" name="Picture Placeholder 2">
            <a:extLst>
              <a:ext uri="{FF2B5EF4-FFF2-40B4-BE49-F238E27FC236}">
                <a16:creationId xmlns:a16="http://schemas.microsoft.com/office/drawing/2014/main" id="{359F3285-DAE4-EEAA-1022-7AE1DD168FD5}"/>
              </a:ext>
            </a:extLst>
          </p:cNvPr>
          <p:cNvSpPr>
            <a:spLocks noGrp="1"/>
          </p:cNvSpPr>
          <p:nvPr>
            <p:ph type="pic" sz="quarter" idx="41"/>
          </p:nvPr>
        </p:nvSpPr>
        <p:spPr>
          <a:xfrm>
            <a:off x="6062650" y="4849813"/>
            <a:ext cx="24450701"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endParaRPr lang="en-US" dirty="0"/>
          </a:p>
        </p:txBody>
      </p:sp>
      <p:sp>
        <p:nvSpPr>
          <p:cNvPr id="22" name="Text Placeholder 7">
            <a:extLst>
              <a:ext uri="{FF2B5EF4-FFF2-40B4-BE49-F238E27FC236}">
                <a16:creationId xmlns:a16="http://schemas.microsoft.com/office/drawing/2014/main" id="{3ACFA6DD-1412-CA3C-15F4-ED8AD6B2B859}"/>
              </a:ext>
            </a:extLst>
          </p:cNvPr>
          <p:cNvSpPr>
            <a:spLocks noGrp="1"/>
          </p:cNvSpPr>
          <p:nvPr>
            <p:ph type="body" sz="quarter" idx="71" hasCustomPrompt="1"/>
          </p:nvPr>
        </p:nvSpPr>
        <p:spPr>
          <a:xfrm>
            <a:off x="6062650" y="17063961"/>
            <a:ext cx="2445070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23" name="Text Placeholder 7">
            <a:extLst>
              <a:ext uri="{FF2B5EF4-FFF2-40B4-BE49-F238E27FC236}">
                <a16:creationId xmlns:a16="http://schemas.microsoft.com/office/drawing/2014/main" id="{A36BBB72-064F-A97E-FE2D-2916C4D3DAF2}"/>
              </a:ext>
            </a:extLst>
          </p:cNvPr>
          <p:cNvSpPr>
            <a:spLocks noGrp="1"/>
          </p:cNvSpPr>
          <p:nvPr>
            <p:ph type="body" sz="quarter" idx="72" hasCustomPrompt="1"/>
          </p:nvPr>
        </p:nvSpPr>
        <p:spPr>
          <a:xfrm>
            <a:off x="6062650" y="17751568"/>
            <a:ext cx="2445070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Tree>
    <p:extLst>
      <p:ext uri="{BB962C8B-B14F-4D97-AF65-F5344CB8AC3E}">
        <p14:creationId xmlns:p14="http://schemas.microsoft.com/office/powerpoint/2010/main" val="3930681091"/>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w/ Text">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9904B512-77C9-3A9F-0589-67D0C765FDC0}"/>
              </a:ext>
            </a:extLst>
          </p:cNvPr>
          <p:cNvSpPr>
            <a:spLocks noGrp="1"/>
          </p:cNvSpPr>
          <p:nvPr>
            <p:ph idx="31" hasCustomPrompt="1"/>
          </p:nvPr>
        </p:nvSpPr>
        <p:spPr>
          <a:xfrm>
            <a:off x="19354800" y="6919968"/>
            <a:ext cx="15583596" cy="7879524"/>
          </a:xfrm>
          <a:prstGeom prst="rect">
            <a:avLst/>
          </a:prstGeom>
        </p:spPr>
        <p:txBody>
          <a:bodyPr anchor="ct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Picture Placeholder 2">
            <a:extLst>
              <a:ext uri="{FF2B5EF4-FFF2-40B4-BE49-F238E27FC236}">
                <a16:creationId xmlns:a16="http://schemas.microsoft.com/office/drawing/2014/main" id="{FC8AA277-6DD1-2CCF-12CD-C2AD75B0A14F}"/>
              </a:ext>
            </a:extLst>
          </p:cNvPr>
          <p:cNvSpPr>
            <a:spLocks noGrp="1"/>
          </p:cNvSpPr>
          <p:nvPr>
            <p:ph type="pic" sz="quarter" idx="11"/>
          </p:nvPr>
        </p:nvSpPr>
        <p:spPr>
          <a:xfrm>
            <a:off x="1637604"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endParaRPr lang="en-US" dirty="0"/>
          </a:p>
        </p:txBody>
      </p:sp>
      <p:sp>
        <p:nvSpPr>
          <p:cNvPr id="21" name="Text Placeholder 7">
            <a:extLst>
              <a:ext uri="{FF2B5EF4-FFF2-40B4-BE49-F238E27FC236}">
                <a16:creationId xmlns:a16="http://schemas.microsoft.com/office/drawing/2014/main" id="{4DD79B1E-BCCA-42A9-FF20-7B376772A569}"/>
              </a:ext>
            </a:extLst>
          </p:cNvPr>
          <p:cNvSpPr>
            <a:spLocks noGrp="1"/>
          </p:cNvSpPr>
          <p:nvPr>
            <p:ph type="body" sz="quarter" idx="71" hasCustomPrompt="1"/>
          </p:nvPr>
        </p:nvSpPr>
        <p:spPr>
          <a:xfrm>
            <a:off x="1637604" y="17063961"/>
            <a:ext cx="16345595"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22" name="Text Placeholder 7">
            <a:extLst>
              <a:ext uri="{FF2B5EF4-FFF2-40B4-BE49-F238E27FC236}">
                <a16:creationId xmlns:a16="http://schemas.microsoft.com/office/drawing/2014/main" id="{38FAA03E-2924-5648-AA06-0B8C894A49DD}"/>
              </a:ext>
            </a:extLst>
          </p:cNvPr>
          <p:cNvSpPr>
            <a:spLocks noGrp="1"/>
          </p:cNvSpPr>
          <p:nvPr>
            <p:ph type="body" sz="quarter" idx="72" hasCustomPrompt="1"/>
          </p:nvPr>
        </p:nvSpPr>
        <p:spPr>
          <a:xfrm>
            <a:off x="1637604" y="17751568"/>
            <a:ext cx="16345595"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23" name="Title 1">
            <a:extLst>
              <a:ext uri="{FF2B5EF4-FFF2-40B4-BE49-F238E27FC236}">
                <a16:creationId xmlns:a16="http://schemas.microsoft.com/office/drawing/2014/main" id="{A4A33F69-6DBC-F1DB-EAD6-D5B9002DFD19}"/>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30" name="Text Placeholder 7">
            <a:extLst>
              <a:ext uri="{FF2B5EF4-FFF2-40B4-BE49-F238E27FC236}">
                <a16:creationId xmlns:a16="http://schemas.microsoft.com/office/drawing/2014/main" id="{0430B97A-31FA-023E-3290-2B9B63D00591}"/>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Tree>
    <p:extLst>
      <p:ext uri="{BB962C8B-B14F-4D97-AF65-F5344CB8AC3E}">
        <p14:creationId xmlns:p14="http://schemas.microsoft.com/office/powerpoint/2010/main" val="4282953340"/>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up Imag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BBA88D4-0997-C5B9-36CF-9B1633F8B55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8" name="Text Placeholder 7">
            <a:extLst>
              <a:ext uri="{FF2B5EF4-FFF2-40B4-BE49-F238E27FC236}">
                <a16:creationId xmlns:a16="http://schemas.microsoft.com/office/drawing/2014/main" id="{CE739272-8253-AD42-BD05-8F666D49821D}"/>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
        <p:nvSpPr>
          <p:cNvPr id="20" name="Picture Placeholder 2">
            <a:extLst>
              <a:ext uri="{FF2B5EF4-FFF2-40B4-BE49-F238E27FC236}">
                <a16:creationId xmlns:a16="http://schemas.microsoft.com/office/drawing/2014/main" id="{278AB0E9-F286-1C40-1AD6-B85103B0AF6E}"/>
              </a:ext>
            </a:extLst>
          </p:cNvPr>
          <p:cNvSpPr>
            <a:spLocks noGrp="1"/>
          </p:cNvSpPr>
          <p:nvPr>
            <p:ph type="pic" sz="quarter" idx="11"/>
          </p:nvPr>
        </p:nvSpPr>
        <p:spPr>
          <a:xfrm>
            <a:off x="1637604"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endParaRPr lang="en-US" dirty="0"/>
          </a:p>
        </p:txBody>
      </p:sp>
      <p:sp>
        <p:nvSpPr>
          <p:cNvPr id="21" name="Picture Placeholder 2">
            <a:extLst>
              <a:ext uri="{FF2B5EF4-FFF2-40B4-BE49-F238E27FC236}">
                <a16:creationId xmlns:a16="http://schemas.microsoft.com/office/drawing/2014/main" id="{1FC3074C-54D1-DCE0-426E-97BA7CD58B85}"/>
              </a:ext>
            </a:extLst>
          </p:cNvPr>
          <p:cNvSpPr>
            <a:spLocks noGrp="1"/>
          </p:cNvSpPr>
          <p:nvPr>
            <p:ph type="pic" sz="quarter" idx="31"/>
          </p:nvPr>
        </p:nvSpPr>
        <p:spPr>
          <a:xfrm>
            <a:off x="18592799"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endParaRPr lang="en-US" dirty="0"/>
          </a:p>
        </p:txBody>
      </p:sp>
      <p:sp>
        <p:nvSpPr>
          <p:cNvPr id="22" name="Text Placeholder 7">
            <a:extLst>
              <a:ext uri="{FF2B5EF4-FFF2-40B4-BE49-F238E27FC236}">
                <a16:creationId xmlns:a16="http://schemas.microsoft.com/office/drawing/2014/main" id="{F25477F0-8392-CEDA-19F2-0A29016EECC0}"/>
              </a:ext>
            </a:extLst>
          </p:cNvPr>
          <p:cNvSpPr>
            <a:spLocks noGrp="1"/>
          </p:cNvSpPr>
          <p:nvPr>
            <p:ph type="body" sz="quarter" idx="71" hasCustomPrompt="1"/>
          </p:nvPr>
        </p:nvSpPr>
        <p:spPr>
          <a:xfrm>
            <a:off x="1637604" y="17063961"/>
            <a:ext cx="16345595"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23" name="Text Placeholder 7">
            <a:extLst>
              <a:ext uri="{FF2B5EF4-FFF2-40B4-BE49-F238E27FC236}">
                <a16:creationId xmlns:a16="http://schemas.microsoft.com/office/drawing/2014/main" id="{DA2AF85A-9EEE-C062-1006-74D7741E330F}"/>
              </a:ext>
            </a:extLst>
          </p:cNvPr>
          <p:cNvSpPr>
            <a:spLocks noGrp="1"/>
          </p:cNvSpPr>
          <p:nvPr>
            <p:ph type="body" sz="quarter" idx="72" hasCustomPrompt="1"/>
          </p:nvPr>
        </p:nvSpPr>
        <p:spPr>
          <a:xfrm>
            <a:off x="1637604" y="17751568"/>
            <a:ext cx="16345595"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24" name="Text Placeholder 7">
            <a:extLst>
              <a:ext uri="{FF2B5EF4-FFF2-40B4-BE49-F238E27FC236}">
                <a16:creationId xmlns:a16="http://schemas.microsoft.com/office/drawing/2014/main" id="{39E96633-6475-1F2C-E726-28BE8668FBC5}"/>
              </a:ext>
            </a:extLst>
          </p:cNvPr>
          <p:cNvSpPr>
            <a:spLocks noGrp="1"/>
          </p:cNvSpPr>
          <p:nvPr>
            <p:ph type="body" sz="quarter" idx="73" hasCustomPrompt="1"/>
          </p:nvPr>
        </p:nvSpPr>
        <p:spPr>
          <a:xfrm>
            <a:off x="18592805" y="17063961"/>
            <a:ext cx="16346278"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28" name="Text Placeholder 7">
            <a:extLst>
              <a:ext uri="{FF2B5EF4-FFF2-40B4-BE49-F238E27FC236}">
                <a16:creationId xmlns:a16="http://schemas.microsoft.com/office/drawing/2014/main" id="{F2428D4D-F13F-B280-6137-8C32CD9EEF0B}"/>
              </a:ext>
            </a:extLst>
          </p:cNvPr>
          <p:cNvSpPr>
            <a:spLocks noGrp="1"/>
          </p:cNvSpPr>
          <p:nvPr>
            <p:ph type="body" sz="quarter" idx="74" hasCustomPrompt="1"/>
          </p:nvPr>
        </p:nvSpPr>
        <p:spPr>
          <a:xfrm>
            <a:off x="18592805" y="17751568"/>
            <a:ext cx="16346278"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Tree>
    <p:extLst>
      <p:ext uri="{BB962C8B-B14F-4D97-AF65-F5344CB8AC3E}">
        <p14:creationId xmlns:p14="http://schemas.microsoft.com/office/powerpoint/2010/main" val="1985611420"/>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Bullet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7990800"/>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up Image Layout with Bulle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16114AB-138A-4EAC-3492-E7D7CA151DB9}"/>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20" name="Text Placeholder 7">
            <a:extLst>
              <a:ext uri="{FF2B5EF4-FFF2-40B4-BE49-F238E27FC236}">
                <a16:creationId xmlns:a16="http://schemas.microsoft.com/office/drawing/2014/main" id="{4B79CE2D-84D0-541E-C116-5E768BBF94D4}"/>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
        <p:nvSpPr>
          <p:cNvPr id="21" name="Picture Placeholder 2">
            <a:extLst>
              <a:ext uri="{FF2B5EF4-FFF2-40B4-BE49-F238E27FC236}">
                <a16:creationId xmlns:a16="http://schemas.microsoft.com/office/drawing/2014/main" id="{3431A644-F8BA-5000-F78A-9BB8A4809E2A}"/>
              </a:ext>
            </a:extLst>
          </p:cNvPr>
          <p:cNvSpPr>
            <a:spLocks noGrp="1"/>
          </p:cNvSpPr>
          <p:nvPr>
            <p:ph type="pic" sz="quarter" idx="11"/>
          </p:nvPr>
        </p:nvSpPr>
        <p:spPr>
          <a:xfrm>
            <a:off x="1637604" y="4849813"/>
            <a:ext cx="8832277"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endParaRPr lang="en-US" dirty="0"/>
          </a:p>
        </p:txBody>
      </p:sp>
      <p:sp>
        <p:nvSpPr>
          <p:cNvPr id="22" name="Content Placeholder 2">
            <a:extLst>
              <a:ext uri="{FF2B5EF4-FFF2-40B4-BE49-F238E27FC236}">
                <a16:creationId xmlns:a16="http://schemas.microsoft.com/office/drawing/2014/main" id="{B46989B9-88FE-F861-A0B6-8F80720B5C7E}"/>
              </a:ext>
            </a:extLst>
          </p:cNvPr>
          <p:cNvSpPr>
            <a:spLocks noGrp="1"/>
          </p:cNvSpPr>
          <p:nvPr>
            <p:ph idx="31" hasCustomPrompt="1"/>
          </p:nvPr>
        </p:nvSpPr>
        <p:spPr>
          <a:xfrm>
            <a:off x="11058350" y="6919968"/>
            <a:ext cx="6924849" cy="7879524"/>
          </a:xfrm>
          <a:prstGeom prst="rect">
            <a:avLst/>
          </a:prstGeom>
        </p:spPr>
        <p:txBody>
          <a:bodyPr anchor="ct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
            <a:extLst>
              <a:ext uri="{FF2B5EF4-FFF2-40B4-BE49-F238E27FC236}">
                <a16:creationId xmlns:a16="http://schemas.microsoft.com/office/drawing/2014/main" id="{973B8B69-1B16-2A38-932F-E517F5C05291}"/>
              </a:ext>
            </a:extLst>
          </p:cNvPr>
          <p:cNvSpPr>
            <a:spLocks noGrp="1"/>
          </p:cNvSpPr>
          <p:nvPr>
            <p:ph type="pic" sz="quarter" idx="32"/>
          </p:nvPr>
        </p:nvSpPr>
        <p:spPr>
          <a:xfrm>
            <a:off x="18592805" y="4849813"/>
            <a:ext cx="8832277"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endParaRPr lang="en-US" dirty="0"/>
          </a:p>
        </p:txBody>
      </p:sp>
      <p:sp>
        <p:nvSpPr>
          <p:cNvPr id="25" name="Content Placeholder 2">
            <a:extLst>
              <a:ext uri="{FF2B5EF4-FFF2-40B4-BE49-F238E27FC236}">
                <a16:creationId xmlns:a16="http://schemas.microsoft.com/office/drawing/2014/main" id="{660E8F47-2868-457B-7861-466422E34231}"/>
              </a:ext>
            </a:extLst>
          </p:cNvPr>
          <p:cNvSpPr>
            <a:spLocks noGrp="1"/>
          </p:cNvSpPr>
          <p:nvPr>
            <p:ph idx="35" hasCustomPrompt="1"/>
          </p:nvPr>
        </p:nvSpPr>
        <p:spPr>
          <a:xfrm>
            <a:off x="28013551" y="6919968"/>
            <a:ext cx="6924849" cy="7879524"/>
          </a:xfrm>
          <a:prstGeom prst="rect">
            <a:avLst/>
          </a:prstGeom>
        </p:spPr>
        <p:txBody>
          <a:bodyPr anchor="ct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7">
            <a:extLst>
              <a:ext uri="{FF2B5EF4-FFF2-40B4-BE49-F238E27FC236}">
                <a16:creationId xmlns:a16="http://schemas.microsoft.com/office/drawing/2014/main" id="{3B5FB899-4F67-DA8C-A516-B71387137DB8}"/>
              </a:ext>
            </a:extLst>
          </p:cNvPr>
          <p:cNvSpPr>
            <a:spLocks noGrp="1"/>
          </p:cNvSpPr>
          <p:nvPr>
            <p:ph type="body" sz="quarter" idx="71" hasCustomPrompt="1"/>
          </p:nvPr>
        </p:nvSpPr>
        <p:spPr>
          <a:xfrm>
            <a:off x="1637604" y="17063961"/>
            <a:ext cx="8832277"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27" name="Text Placeholder 7">
            <a:extLst>
              <a:ext uri="{FF2B5EF4-FFF2-40B4-BE49-F238E27FC236}">
                <a16:creationId xmlns:a16="http://schemas.microsoft.com/office/drawing/2014/main" id="{B1A5AAD0-2B0D-F6DE-8C5D-5C0625FD55A7}"/>
              </a:ext>
            </a:extLst>
          </p:cNvPr>
          <p:cNvSpPr>
            <a:spLocks noGrp="1"/>
          </p:cNvSpPr>
          <p:nvPr>
            <p:ph type="body" sz="quarter" idx="72" hasCustomPrompt="1"/>
          </p:nvPr>
        </p:nvSpPr>
        <p:spPr>
          <a:xfrm>
            <a:off x="1637604" y="17751568"/>
            <a:ext cx="8832277"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28" name="Text Placeholder 7">
            <a:extLst>
              <a:ext uri="{FF2B5EF4-FFF2-40B4-BE49-F238E27FC236}">
                <a16:creationId xmlns:a16="http://schemas.microsoft.com/office/drawing/2014/main" id="{DBD83B1D-F849-2310-DE25-451C7BD75C53}"/>
              </a:ext>
            </a:extLst>
          </p:cNvPr>
          <p:cNvSpPr>
            <a:spLocks noGrp="1"/>
          </p:cNvSpPr>
          <p:nvPr>
            <p:ph type="body" sz="quarter" idx="73" hasCustomPrompt="1"/>
          </p:nvPr>
        </p:nvSpPr>
        <p:spPr>
          <a:xfrm>
            <a:off x="18592805" y="17063961"/>
            <a:ext cx="8832646"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32" name="Text Placeholder 7">
            <a:extLst>
              <a:ext uri="{FF2B5EF4-FFF2-40B4-BE49-F238E27FC236}">
                <a16:creationId xmlns:a16="http://schemas.microsoft.com/office/drawing/2014/main" id="{E0292527-B9F3-D59F-1575-33C8C564E870}"/>
              </a:ext>
            </a:extLst>
          </p:cNvPr>
          <p:cNvSpPr>
            <a:spLocks noGrp="1"/>
          </p:cNvSpPr>
          <p:nvPr>
            <p:ph type="body" sz="quarter" idx="74" hasCustomPrompt="1"/>
          </p:nvPr>
        </p:nvSpPr>
        <p:spPr>
          <a:xfrm>
            <a:off x="18592805" y="17751568"/>
            <a:ext cx="8832646"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Tree>
    <p:extLst>
      <p:ext uri="{BB962C8B-B14F-4D97-AF65-F5344CB8AC3E}">
        <p14:creationId xmlns:p14="http://schemas.microsoft.com/office/powerpoint/2010/main" val="2801177057"/>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up Image">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06EC4D90-EA3E-9A18-FEA5-3EEF50715391}"/>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28" name="Text Placeholder 7">
            <a:extLst>
              <a:ext uri="{FF2B5EF4-FFF2-40B4-BE49-F238E27FC236}">
                <a16:creationId xmlns:a16="http://schemas.microsoft.com/office/drawing/2014/main" id="{3BFC61ED-E368-EADF-A0C1-3AE9904C78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
        <p:nvSpPr>
          <p:cNvPr id="30" name="Picture Placeholder 2">
            <a:extLst>
              <a:ext uri="{FF2B5EF4-FFF2-40B4-BE49-F238E27FC236}">
                <a16:creationId xmlns:a16="http://schemas.microsoft.com/office/drawing/2014/main" id="{5FE98CD1-AB1E-1E7B-2FF4-F7E242CBAB87}"/>
              </a:ext>
            </a:extLst>
          </p:cNvPr>
          <p:cNvSpPr>
            <a:spLocks noGrp="1"/>
          </p:cNvSpPr>
          <p:nvPr>
            <p:ph type="pic" sz="quarter" idx="24"/>
          </p:nvPr>
        </p:nvSpPr>
        <p:spPr>
          <a:xfrm>
            <a:off x="24148473"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32" name="Picture Placeholder 2">
            <a:extLst>
              <a:ext uri="{FF2B5EF4-FFF2-40B4-BE49-F238E27FC236}">
                <a16:creationId xmlns:a16="http://schemas.microsoft.com/office/drawing/2014/main" id="{CCCE8B13-298C-67A4-073D-4636A3BCE7A9}"/>
              </a:ext>
            </a:extLst>
          </p:cNvPr>
          <p:cNvSpPr>
            <a:spLocks noGrp="1"/>
          </p:cNvSpPr>
          <p:nvPr>
            <p:ph type="pic" sz="quarter" idx="20"/>
          </p:nvPr>
        </p:nvSpPr>
        <p:spPr>
          <a:xfrm>
            <a:off x="12893038"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33" name="Picture Placeholder 2">
            <a:extLst>
              <a:ext uri="{FF2B5EF4-FFF2-40B4-BE49-F238E27FC236}">
                <a16:creationId xmlns:a16="http://schemas.microsoft.com/office/drawing/2014/main" id="{F9FA27DB-2E4D-388B-2F4A-FE708B1D264C}"/>
              </a:ext>
            </a:extLst>
          </p:cNvPr>
          <p:cNvSpPr>
            <a:spLocks noGrp="1"/>
          </p:cNvSpPr>
          <p:nvPr>
            <p:ph type="pic" sz="quarter" idx="25"/>
          </p:nvPr>
        </p:nvSpPr>
        <p:spPr>
          <a:xfrm>
            <a:off x="1637604"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34" name="Text Placeholder 7">
            <a:extLst>
              <a:ext uri="{FF2B5EF4-FFF2-40B4-BE49-F238E27FC236}">
                <a16:creationId xmlns:a16="http://schemas.microsoft.com/office/drawing/2014/main" id="{C5E18C58-3C84-ECE1-A164-6A5FF953635E}"/>
              </a:ext>
            </a:extLst>
          </p:cNvPr>
          <p:cNvSpPr>
            <a:spLocks noGrp="1"/>
          </p:cNvSpPr>
          <p:nvPr>
            <p:ph type="body" sz="quarter" idx="67" hasCustomPrompt="1"/>
          </p:nvPr>
        </p:nvSpPr>
        <p:spPr>
          <a:xfrm>
            <a:off x="1653110" y="17063961"/>
            <a:ext cx="1078992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35" name="Text Placeholder 7">
            <a:extLst>
              <a:ext uri="{FF2B5EF4-FFF2-40B4-BE49-F238E27FC236}">
                <a16:creationId xmlns:a16="http://schemas.microsoft.com/office/drawing/2014/main" id="{6D55A3EC-8AF3-3222-5E82-1A74FA5AB0D5}"/>
              </a:ext>
            </a:extLst>
          </p:cNvPr>
          <p:cNvSpPr>
            <a:spLocks noGrp="1"/>
          </p:cNvSpPr>
          <p:nvPr>
            <p:ph type="body" sz="quarter" idx="69" hasCustomPrompt="1"/>
          </p:nvPr>
        </p:nvSpPr>
        <p:spPr>
          <a:xfrm>
            <a:off x="1653110" y="17751568"/>
            <a:ext cx="1078992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36" name="Text Placeholder 7">
            <a:extLst>
              <a:ext uri="{FF2B5EF4-FFF2-40B4-BE49-F238E27FC236}">
                <a16:creationId xmlns:a16="http://schemas.microsoft.com/office/drawing/2014/main" id="{5F9A555E-B5A7-F2B9-6D6D-E24CAD68B927}"/>
              </a:ext>
            </a:extLst>
          </p:cNvPr>
          <p:cNvSpPr>
            <a:spLocks noGrp="1"/>
          </p:cNvSpPr>
          <p:nvPr>
            <p:ph type="body" sz="quarter" idx="71" hasCustomPrompt="1"/>
          </p:nvPr>
        </p:nvSpPr>
        <p:spPr>
          <a:xfrm>
            <a:off x="12893040" y="17063961"/>
            <a:ext cx="1078992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37" name="Text Placeholder 7">
            <a:extLst>
              <a:ext uri="{FF2B5EF4-FFF2-40B4-BE49-F238E27FC236}">
                <a16:creationId xmlns:a16="http://schemas.microsoft.com/office/drawing/2014/main" id="{EFC4CC4C-42B6-5D87-37D6-FE779B1ABFEB}"/>
              </a:ext>
            </a:extLst>
          </p:cNvPr>
          <p:cNvSpPr>
            <a:spLocks noGrp="1"/>
          </p:cNvSpPr>
          <p:nvPr>
            <p:ph type="body" sz="quarter" idx="72" hasCustomPrompt="1"/>
          </p:nvPr>
        </p:nvSpPr>
        <p:spPr>
          <a:xfrm>
            <a:off x="12893040" y="17751568"/>
            <a:ext cx="1078992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38" name="Text Placeholder 7">
            <a:extLst>
              <a:ext uri="{FF2B5EF4-FFF2-40B4-BE49-F238E27FC236}">
                <a16:creationId xmlns:a16="http://schemas.microsoft.com/office/drawing/2014/main" id="{E4DE79F6-DE99-BDFD-033A-5AB8981A3A0E}"/>
              </a:ext>
            </a:extLst>
          </p:cNvPr>
          <p:cNvSpPr>
            <a:spLocks noGrp="1"/>
          </p:cNvSpPr>
          <p:nvPr>
            <p:ph type="body" sz="quarter" idx="73" hasCustomPrompt="1"/>
          </p:nvPr>
        </p:nvSpPr>
        <p:spPr>
          <a:xfrm>
            <a:off x="24132970" y="17063961"/>
            <a:ext cx="1079037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39" name="Text Placeholder 7">
            <a:extLst>
              <a:ext uri="{FF2B5EF4-FFF2-40B4-BE49-F238E27FC236}">
                <a16:creationId xmlns:a16="http://schemas.microsoft.com/office/drawing/2014/main" id="{E6F712D3-EAE3-8A7F-010B-AFEF00AE6B00}"/>
              </a:ext>
            </a:extLst>
          </p:cNvPr>
          <p:cNvSpPr>
            <a:spLocks noGrp="1"/>
          </p:cNvSpPr>
          <p:nvPr>
            <p:ph type="body" sz="quarter" idx="74" hasCustomPrompt="1"/>
          </p:nvPr>
        </p:nvSpPr>
        <p:spPr>
          <a:xfrm>
            <a:off x="24132970" y="17751568"/>
            <a:ext cx="1079037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Tree>
    <p:extLst>
      <p:ext uri="{BB962C8B-B14F-4D97-AF65-F5344CB8AC3E}">
        <p14:creationId xmlns:p14="http://schemas.microsoft.com/office/powerpoint/2010/main" val="1068062243"/>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up Image">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459D9FFB-F331-2BA3-76DB-D0D67666F296}"/>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23" name="Text Placeholder 7">
            <a:extLst>
              <a:ext uri="{FF2B5EF4-FFF2-40B4-BE49-F238E27FC236}">
                <a16:creationId xmlns:a16="http://schemas.microsoft.com/office/drawing/2014/main" id="{4737A17E-9A03-1AA3-D59C-3833F19EFE44}"/>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
        <p:nvSpPr>
          <p:cNvPr id="30" name="Picture Placeholder 2">
            <a:extLst>
              <a:ext uri="{FF2B5EF4-FFF2-40B4-BE49-F238E27FC236}">
                <a16:creationId xmlns:a16="http://schemas.microsoft.com/office/drawing/2014/main" id="{7FF59CD9-73FD-415B-F082-C27D3FC74CC5}"/>
              </a:ext>
            </a:extLst>
          </p:cNvPr>
          <p:cNvSpPr>
            <a:spLocks noGrp="1"/>
          </p:cNvSpPr>
          <p:nvPr>
            <p:ph type="pic" sz="quarter" idx="24"/>
          </p:nvPr>
        </p:nvSpPr>
        <p:spPr>
          <a:xfrm>
            <a:off x="18520757" y="4849813"/>
            <a:ext cx="7982985"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31" name="Picture Placeholder 2">
            <a:extLst>
              <a:ext uri="{FF2B5EF4-FFF2-40B4-BE49-F238E27FC236}">
                <a16:creationId xmlns:a16="http://schemas.microsoft.com/office/drawing/2014/main" id="{90082BEB-34AF-6104-9172-84A9393C73A1}"/>
              </a:ext>
            </a:extLst>
          </p:cNvPr>
          <p:cNvSpPr>
            <a:spLocks noGrp="1"/>
          </p:cNvSpPr>
          <p:nvPr>
            <p:ph type="pic" sz="quarter" idx="20"/>
          </p:nvPr>
        </p:nvSpPr>
        <p:spPr>
          <a:xfrm>
            <a:off x="10072254" y="4849813"/>
            <a:ext cx="7982985"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39" name="Picture Placeholder 2">
            <a:extLst>
              <a:ext uri="{FF2B5EF4-FFF2-40B4-BE49-F238E27FC236}">
                <a16:creationId xmlns:a16="http://schemas.microsoft.com/office/drawing/2014/main" id="{1ACBD8DD-E9B6-20E0-AF99-F566611D5259}"/>
              </a:ext>
            </a:extLst>
          </p:cNvPr>
          <p:cNvSpPr>
            <a:spLocks noGrp="1"/>
          </p:cNvSpPr>
          <p:nvPr>
            <p:ph type="pic" sz="quarter" idx="28"/>
          </p:nvPr>
        </p:nvSpPr>
        <p:spPr>
          <a:xfrm>
            <a:off x="1637606" y="4849813"/>
            <a:ext cx="7969130"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0" name="Picture Placeholder 2">
            <a:extLst>
              <a:ext uri="{FF2B5EF4-FFF2-40B4-BE49-F238E27FC236}">
                <a16:creationId xmlns:a16="http://schemas.microsoft.com/office/drawing/2014/main" id="{3F34C73B-16DF-6108-33FA-2019F4A18A96}"/>
              </a:ext>
            </a:extLst>
          </p:cNvPr>
          <p:cNvSpPr>
            <a:spLocks noGrp="1"/>
          </p:cNvSpPr>
          <p:nvPr>
            <p:ph type="pic" sz="quarter" idx="29"/>
          </p:nvPr>
        </p:nvSpPr>
        <p:spPr>
          <a:xfrm>
            <a:off x="26969260" y="4849813"/>
            <a:ext cx="7969133"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1" name="Text Placeholder 7">
            <a:extLst>
              <a:ext uri="{FF2B5EF4-FFF2-40B4-BE49-F238E27FC236}">
                <a16:creationId xmlns:a16="http://schemas.microsoft.com/office/drawing/2014/main" id="{2A0C0A2B-E05B-6582-22E0-E2FB87D4F5FE}"/>
              </a:ext>
            </a:extLst>
          </p:cNvPr>
          <p:cNvSpPr>
            <a:spLocks noGrp="1"/>
          </p:cNvSpPr>
          <p:nvPr>
            <p:ph type="body" sz="quarter" idx="67" hasCustomPrompt="1"/>
          </p:nvPr>
        </p:nvSpPr>
        <p:spPr>
          <a:xfrm>
            <a:off x="10087333" y="17063961"/>
            <a:ext cx="7967906"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42" name="Text Placeholder 7">
            <a:extLst>
              <a:ext uri="{FF2B5EF4-FFF2-40B4-BE49-F238E27FC236}">
                <a16:creationId xmlns:a16="http://schemas.microsoft.com/office/drawing/2014/main" id="{F252818C-30B9-BEAB-C34B-3FDB45B07855}"/>
              </a:ext>
            </a:extLst>
          </p:cNvPr>
          <p:cNvSpPr>
            <a:spLocks noGrp="1"/>
          </p:cNvSpPr>
          <p:nvPr>
            <p:ph type="body" sz="quarter" idx="68" hasCustomPrompt="1"/>
          </p:nvPr>
        </p:nvSpPr>
        <p:spPr>
          <a:xfrm>
            <a:off x="1630527" y="17063961"/>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43" name="Text Placeholder 7">
            <a:extLst>
              <a:ext uri="{FF2B5EF4-FFF2-40B4-BE49-F238E27FC236}">
                <a16:creationId xmlns:a16="http://schemas.microsoft.com/office/drawing/2014/main" id="{E94F7E10-2AF0-1049-A3BD-C3667BA1A7B7}"/>
              </a:ext>
            </a:extLst>
          </p:cNvPr>
          <p:cNvSpPr>
            <a:spLocks noGrp="1"/>
          </p:cNvSpPr>
          <p:nvPr>
            <p:ph type="body" sz="quarter" idx="69" hasCustomPrompt="1"/>
          </p:nvPr>
        </p:nvSpPr>
        <p:spPr>
          <a:xfrm>
            <a:off x="10087333" y="17751568"/>
            <a:ext cx="7967906"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44" name="Text Placeholder 7">
            <a:extLst>
              <a:ext uri="{FF2B5EF4-FFF2-40B4-BE49-F238E27FC236}">
                <a16:creationId xmlns:a16="http://schemas.microsoft.com/office/drawing/2014/main" id="{CCE2100E-D959-41B2-929B-D1BC55772019}"/>
              </a:ext>
            </a:extLst>
          </p:cNvPr>
          <p:cNvSpPr>
            <a:spLocks noGrp="1"/>
          </p:cNvSpPr>
          <p:nvPr>
            <p:ph type="body" sz="quarter" idx="70" hasCustomPrompt="1"/>
          </p:nvPr>
        </p:nvSpPr>
        <p:spPr>
          <a:xfrm>
            <a:off x="1630527" y="17751568"/>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45" name="Text Placeholder 7">
            <a:extLst>
              <a:ext uri="{FF2B5EF4-FFF2-40B4-BE49-F238E27FC236}">
                <a16:creationId xmlns:a16="http://schemas.microsoft.com/office/drawing/2014/main" id="{F9556000-DFCA-8B90-EBBC-359C95C3B361}"/>
              </a:ext>
            </a:extLst>
          </p:cNvPr>
          <p:cNvSpPr>
            <a:spLocks noGrp="1"/>
          </p:cNvSpPr>
          <p:nvPr>
            <p:ph type="body" sz="quarter" idx="71" hasCustomPrompt="1"/>
          </p:nvPr>
        </p:nvSpPr>
        <p:spPr>
          <a:xfrm>
            <a:off x="18527529" y="17063961"/>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46" name="Text Placeholder 7">
            <a:extLst>
              <a:ext uri="{FF2B5EF4-FFF2-40B4-BE49-F238E27FC236}">
                <a16:creationId xmlns:a16="http://schemas.microsoft.com/office/drawing/2014/main" id="{80DB8C8F-25FA-6C95-C2D7-C138BAA32B50}"/>
              </a:ext>
            </a:extLst>
          </p:cNvPr>
          <p:cNvSpPr>
            <a:spLocks noGrp="1"/>
          </p:cNvSpPr>
          <p:nvPr>
            <p:ph type="body" sz="quarter" idx="72" hasCustomPrompt="1"/>
          </p:nvPr>
        </p:nvSpPr>
        <p:spPr>
          <a:xfrm>
            <a:off x="18527529" y="17751568"/>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47" name="Text Placeholder 7">
            <a:extLst>
              <a:ext uri="{FF2B5EF4-FFF2-40B4-BE49-F238E27FC236}">
                <a16:creationId xmlns:a16="http://schemas.microsoft.com/office/drawing/2014/main" id="{63D94597-BF94-1410-90DE-B1569E6B339A}"/>
              </a:ext>
            </a:extLst>
          </p:cNvPr>
          <p:cNvSpPr>
            <a:spLocks noGrp="1"/>
          </p:cNvSpPr>
          <p:nvPr>
            <p:ph type="body" sz="quarter" idx="73" hasCustomPrompt="1"/>
          </p:nvPr>
        </p:nvSpPr>
        <p:spPr>
          <a:xfrm>
            <a:off x="26976037" y="17063961"/>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48" name="Text Placeholder 7">
            <a:extLst>
              <a:ext uri="{FF2B5EF4-FFF2-40B4-BE49-F238E27FC236}">
                <a16:creationId xmlns:a16="http://schemas.microsoft.com/office/drawing/2014/main" id="{BF06A1A9-1746-181C-9E88-1422CE2DFEC1}"/>
              </a:ext>
            </a:extLst>
          </p:cNvPr>
          <p:cNvSpPr>
            <a:spLocks noGrp="1"/>
          </p:cNvSpPr>
          <p:nvPr>
            <p:ph type="body" sz="quarter" idx="74" hasCustomPrompt="1"/>
          </p:nvPr>
        </p:nvSpPr>
        <p:spPr>
          <a:xfrm>
            <a:off x="26976037" y="17751568"/>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Tree>
    <p:extLst>
      <p:ext uri="{BB962C8B-B14F-4D97-AF65-F5344CB8AC3E}">
        <p14:creationId xmlns:p14="http://schemas.microsoft.com/office/powerpoint/2010/main" val="2135586295"/>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up Image">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8907B76C-DA4A-68FA-C798-F3D3ED6D3EEF}"/>
              </a:ext>
            </a:extLst>
          </p:cNvPr>
          <p:cNvSpPr>
            <a:spLocks noGrp="1"/>
          </p:cNvSpPr>
          <p:nvPr>
            <p:ph type="pic" sz="quarter" idx="24"/>
          </p:nvPr>
        </p:nvSpPr>
        <p:spPr>
          <a:xfrm>
            <a:off x="1289139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28" name="Picture Placeholder 2">
            <a:extLst>
              <a:ext uri="{FF2B5EF4-FFF2-40B4-BE49-F238E27FC236}">
                <a16:creationId xmlns:a16="http://schemas.microsoft.com/office/drawing/2014/main" id="{80A5F7E9-98C2-BE12-2CFF-1D4269C21CEF}"/>
              </a:ext>
            </a:extLst>
          </p:cNvPr>
          <p:cNvSpPr>
            <a:spLocks noGrp="1"/>
          </p:cNvSpPr>
          <p:nvPr>
            <p:ph type="pic" sz="quarter" idx="20"/>
          </p:nvPr>
        </p:nvSpPr>
        <p:spPr>
          <a:xfrm>
            <a:off x="164558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30" name="Picture Placeholder 2">
            <a:extLst>
              <a:ext uri="{FF2B5EF4-FFF2-40B4-BE49-F238E27FC236}">
                <a16:creationId xmlns:a16="http://schemas.microsoft.com/office/drawing/2014/main" id="{C40D16D0-F1BB-6699-BB7A-3010F14B4E5E}"/>
              </a:ext>
            </a:extLst>
          </p:cNvPr>
          <p:cNvSpPr>
            <a:spLocks noGrp="1"/>
          </p:cNvSpPr>
          <p:nvPr>
            <p:ph type="pic" sz="quarter" idx="28"/>
          </p:nvPr>
        </p:nvSpPr>
        <p:spPr>
          <a:xfrm>
            <a:off x="2414847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32" name="Text Placeholder 7">
            <a:extLst>
              <a:ext uri="{FF2B5EF4-FFF2-40B4-BE49-F238E27FC236}">
                <a16:creationId xmlns:a16="http://schemas.microsoft.com/office/drawing/2014/main" id="{669BAFFD-DE29-C3FE-3E3D-0742C54E776F}"/>
              </a:ext>
            </a:extLst>
          </p:cNvPr>
          <p:cNvSpPr>
            <a:spLocks noGrp="1"/>
          </p:cNvSpPr>
          <p:nvPr>
            <p:ph type="body" sz="quarter" idx="59" hasCustomPrompt="1"/>
          </p:nvPr>
        </p:nvSpPr>
        <p:spPr>
          <a:xfrm>
            <a:off x="1656844"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33" name="Text Placeholder 7">
            <a:extLst>
              <a:ext uri="{FF2B5EF4-FFF2-40B4-BE49-F238E27FC236}">
                <a16:creationId xmlns:a16="http://schemas.microsoft.com/office/drawing/2014/main" id="{6F8CDCB5-2334-0382-7EDF-D6A8C4C37919}"/>
              </a:ext>
            </a:extLst>
          </p:cNvPr>
          <p:cNvSpPr>
            <a:spLocks noGrp="1"/>
          </p:cNvSpPr>
          <p:nvPr>
            <p:ph type="body" sz="quarter" idx="63" hasCustomPrompt="1"/>
          </p:nvPr>
        </p:nvSpPr>
        <p:spPr>
          <a:xfrm>
            <a:off x="1656844"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34" name="Text Placeholder 7">
            <a:extLst>
              <a:ext uri="{FF2B5EF4-FFF2-40B4-BE49-F238E27FC236}">
                <a16:creationId xmlns:a16="http://schemas.microsoft.com/office/drawing/2014/main" id="{3E8130F2-A049-2C2C-49C2-814F60E02EF5}"/>
              </a:ext>
            </a:extLst>
          </p:cNvPr>
          <p:cNvSpPr>
            <a:spLocks noGrp="1"/>
          </p:cNvSpPr>
          <p:nvPr>
            <p:ph type="body" sz="quarter" idx="64" hasCustomPrompt="1"/>
          </p:nvPr>
        </p:nvSpPr>
        <p:spPr>
          <a:xfrm>
            <a:off x="12894348"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35" name="Text Placeholder 7">
            <a:extLst>
              <a:ext uri="{FF2B5EF4-FFF2-40B4-BE49-F238E27FC236}">
                <a16:creationId xmlns:a16="http://schemas.microsoft.com/office/drawing/2014/main" id="{2EF59D26-21AA-0628-FEAE-B2017AD93D46}"/>
              </a:ext>
            </a:extLst>
          </p:cNvPr>
          <p:cNvSpPr>
            <a:spLocks noGrp="1"/>
          </p:cNvSpPr>
          <p:nvPr>
            <p:ph type="body" sz="quarter" idx="65" hasCustomPrompt="1"/>
          </p:nvPr>
        </p:nvSpPr>
        <p:spPr>
          <a:xfrm>
            <a:off x="12894348"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36" name="Text Placeholder 7">
            <a:extLst>
              <a:ext uri="{FF2B5EF4-FFF2-40B4-BE49-F238E27FC236}">
                <a16:creationId xmlns:a16="http://schemas.microsoft.com/office/drawing/2014/main" id="{FA27073E-24AC-35B6-4579-F3553211D14F}"/>
              </a:ext>
            </a:extLst>
          </p:cNvPr>
          <p:cNvSpPr>
            <a:spLocks noGrp="1"/>
          </p:cNvSpPr>
          <p:nvPr>
            <p:ph type="body" sz="quarter" idx="66" hasCustomPrompt="1"/>
          </p:nvPr>
        </p:nvSpPr>
        <p:spPr>
          <a:xfrm>
            <a:off x="24151315" y="9981886"/>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37" name="Text Placeholder 7">
            <a:extLst>
              <a:ext uri="{FF2B5EF4-FFF2-40B4-BE49-F238E27FC236}">
                <a16:creationId xmlns:a16="http://schemas.microsoft.com/office/drawing/2014/main" id="{B7137105-F7C8-86F9-A19D-CC0280C95516}"/>
              </a:ext>
            </a:extLst>
          </p:cNvPr>
          <p:cNvSpPr>
            <a:spLocks noGrp="1"/>
          </p:cNvSpPr>
          <p:nvPr>
            <p:ph type="body" sz="quarter" idx="67" hasCustomPrompt="1"/>
          </p:nvPr>
        </p:nvSpPr>
        <p:spPr>
          <a:xfrm>
            <a:off x="24151315" y="10669493"/>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38" name="Picture Placeholder 2">
            <a:extLst>
              <a:ext uri="{FF2B5EF4-FFF2-40B4-BE49-F238E27FC236}">
                <a16:creationId xmlns:a16="http://schemas.microsoft.com/office/drawing/2014/main" id="{C215F7B2-F4E2-412D-DB90-96FF4E146F17}"/>
              </a:ext>
            </a:extLst>
          </p:cNvPr>
          <p:cNvSpPr>
            <a:spLocks noGrp="1"/>
          </p:cNvSpPr>
          <p:nvPr>
            <p:ph type="pic" sz="quarter" idx="75"/>
          </p:nvPr>
        </p:nvSpPr>
        <p:spPr>
          <a:xfrm>
            <a:off x="18520757" y="11931888"/>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8" name="Picture Placeholder 2">
            <a:extLst>
              <a:ext uri="{FF2B5EF4-FFF2-40B4-BE49-F238E27FC236}">
                <a16:creationId xmlns:a16="http://schemas.microsoft.com/office/drawing/2014/main" id="{F6B1B50B-4191-7EA1-DD61-A96EBE2A0C65}"/>
              </a:ext>
            </a:extLst>
          </p:cNvPr>
          <p:cNvSpPr>
            <a:spLocks noGrp="1"/>
          </p:cNvSpPr>
          <p:nvPr>
            <p:ph type="pic" sz="quarter" idx="76"/>
          </p:nvPr>
        </p:nvSpPr>
        <p:spPr>
          <a:xfrm>
            <a:off x="7265320" y="11931888"/>
            <a:ext cx="10789919" cy="4937760"/>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9" name="Text Placeholder 7">
            <a:extLst>
              <a:ext uri="{FF2B5EF4-FFF2-40B4-BE49-F238E27FC236}">
                <a16:creationId xmlns:a16="http://schemas.microsoft.com/office/drawing/2014/main" id="{65B4C94D-3029-61DE-18DE-8A6472E970BD}"/>
              </a:ext>
            </a:extLst>
          </p:cNvPr>
          <p:cNvSpPr>
            <a:spLocks noGrp="1"/>
          </p:cNvSpPr>
          <p:nvPr>
            <p:ph type="body" sz="quarter" idx="77" hasCustomPrompt="1"/>
          </p:nvPr>
        </p:nvSpPr>
        <p:spPr>
          <a:xfrm>
            <a:off x="7276587" y="17063961"/>
            <a:ext cx="1077865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50" name="Text Placeholder 7">
            <a:extLst>
              <a:ext uri="{FF2B5EF4-FFF2-40B4-BE49-F238E27FC236}">
                <a16:creationId xmlns:a16="http://schemas.microsoft.com/office/drawing/2014/main" id="{CE518717-6ECD-F803-EEF8-2B2D7CF9EB49}"/>
              </a:ext>
            </a:extLst>
          </p:cNvPr>
          <p:cNvSpPr>
            <a:spLocks noGrp="1"/>
          </p:cNvSpPr>
          <p:nvPr>
            <p:ph type="body" sz="quarter" idx="78" hasCustomPrompt="1"/>
          </p:nvPr>
        </p:nvSpPr>
        <p:spPr>
          <a:xfrm>
            <a:off x="7276587" y="17751568"/>
            <a:ext cx="1077865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51" name="Text Placeholder 7">
            <a:extLst>
              <a:ext uri="{FF2B5EF4-FFF2-40B4-BE49-F238E27FC236}">
                <a16:creationId xmlns:a16="http://schemas.microsoft.com/office/drawing/2014/main" id="{C5D8EE17-AD94-2DE2-C337-573533395DAF}"/>
              </a:ext>
            </a:extLst>
          </p:cNvPr>
          <p:cNvSpPr>
            <a:spLocks noGrp="1"/>
          </p:cNvSpPr>
          <p:nvPr>
            <p:ph type="body" sz="quarter" idx="79" hasCustomPrompt="1"/>
          </p:nvPr>
        </p:nvSpPr>
        <p:spPr>
          <a:xfrm>
            <a:off x="18533554" y="17063961"/>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52" name="Text Placeholder 7">
            <a:extLst>
              <a:ext uri="{FF2B5EF4-FFF2-40B4-BE49-F238E27FC236}">
                <a16:creationId xmlns:a16="http://schemas.microsoft.com/office/drawing/2014/main" id="{85A95BB1-6B72-7CA5-06BB-430623F1D273}"/>
              </a:ext>
            </a:extLst>
          </p:cNvPr>
          <p:cNvSpPr>
            <a:spLocks noGrp="1"/>
          </p:cNvSpPr>
          <p:nvPr>
            <p:ph type="body" sz="quarter" idx="80" hasCustomPrompt="1"/>
          </p:nvPr>
        </p:nvSpPr>
        <p:spPr>
          <a:xfrm>
            <a:off x="18533554" y="17751568"/>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53" name="Title 1">
            <a:extLst>
              <a:ext uri="{FF2B5EF4-FFF2-40B4-BE49-F238E27FC236}">
                <a16:creationId xmlns:a16="http://schemas.microsoft.com/office/drawing/2014/main" id="{8DC5F873-F78F-F1B6-1AFB-37B1EE5098F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54" name="Text Placeholder 7">
            <a:extLst>
              <a:ext uri="{FF2B5EF4-FFF2-40B4-BE49-F238E27FC236}">
                <a16:creationId xmlns:a16="http://schemas.microsoft.com/office/drawing/2014/main" id="{8631CFA9-583B-6069-2D7A-BD83D75791B2}"/>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Tree>
    <p:extLst>
      <p:ext uri="{BB962C8B-B14F-4D97-AF65-F5344CB8AC3E}">
        <p14:creationId xmlns:p14="http://schemas.microsoft.com/office/powerpoint/2010/main" val="714430386"/>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up Image">
    <p:spTree>
      <p:nvGrpSpPr>
        <p:cNvPr id="1" name=""/>
        <p:cNvGrpSpPr/>
        <p:nvPr/>
      </p:nvGrpSpPr>
      <p:grpSpPr>
        <a:xfrm>
          <a:off x="0" y="0"/>
          <a:ext cx="0" cy="0"/>
          <a:chOff x="0" y="0"/>
          <a:chExt cx="0" cy="0"/>
        </a:xfrm>
      </p:grpSpPr>
      <p:sp>
        <p:nvSpPr>
          <p:cNvPr id="30" name="Picture Placeholder 2">
            <a:extLst>
              <a:ext uri="{FF2B5EF4-FFF2-40B4-BE49-F238E27FC236}">
                <a16:creationId xmlns:a16="http://schemas.microsoft.com/office/drawing/2014/main" id="{B1953C1A-70BD-1EAA-9874-87A836A8195E}"/>
              </a:ext>
            </a:extLst>
          </p:cNvPr>
          <p:cNvSpPr>
            <a:spLocks noGrp="1"/>
          </p:cNvSpPr>
          <p:nvPr>
            <p:ph type="pic" sz="quarter" idx="24"/>
          </p:nvPr>
        </p:nvSpPr>
        <p:spPr>
          <a:xfrm>
            <a:off x="1289139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1" name="Picture Placeholder 2">
            <a:extLst>
              <a:ext uri="{FF2B5EF4-FFF2-40B4-BE49-F238E27FC236}">
                <a16:creationId xmlns:a16="http://schemas.microsoft.com/office/drawing/2014/main" id="{9252F9A9-D932-EDF6-7A48-D5D93A404550}"/>
              </a:ext>
            </a:extLst>
          </p:cNvPr>
          <p:cNvSpPr>
            <a:spLocks noGrp="1"/>
          </p:cNvSpPr>
          <p:nvPr>
            <p:ph type="pic" sz="quarter" idx="20"/>
          </p:nvPr>
        </p:nvSpPr>
        <p:spPr>
          <a:xfrm>
            <a:off x="164558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2" name="Picture Placeholder 2">
            <a:extLst>
              <a:ext uri="{FF2B5EF4-FFF2-40B4-BE49-F238E27FC236}">
                <a16:creationId xmlns:a16="http://schemas.microsoft.com/office/drawing/2014/main" id="{D0D95889-F2DB-3BC9-69A2-99832FFC9845}"/>
              </a:ext>
            </a:extLst>
          </p:cNvPr>
          <p:cNvSpPr>
            <a:spLocks noGrp="1"/>
          </p:cNvSpPr>
          <p:nvPr>
            <p:ph type="pic" sz="quarter" idx="28"/>
          </p:nvPr>
        </p:nvSpPr>
        <p:spPr>
          <a:xfrm>
            <a:off x="2414847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3" name="Text Placeholder 7">
            <a:extLst>
              <a:ext uri="{FF2B5EF4-FFF2-40B4-BE49-F238E27FC236}">
                <a16:creationId xmlns:a16="http://schemas.microsoft.com/office/drawing/2014/main" id="{20BBE6F4-0357-A4FD-1E64-134C0BB676E5}"/>
              </a:ext>
            </a:extLst>
          </p:cNvPr>
          <p:cNvSpPr>
            <a:spLocks noGrp="1"/>
          </p:cNvSpPr>
          <p:nvPr>
            <p:ph type="body" sz="quarter" idx="59" hasCustomPrompt="1"/>
          </p:nvPr>
        </p:nvSpPr>
        <p:spPr>
          <a:xfrm>
            <a:off x="1656844"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44" name="Text Placeholder 7">
            <a:extLst>
              <a:ext uri="{FF2B5EF4-FFF2-40B4-BE49-F238E27FC236}">
                <a16:creationId xmlns:a16="http://schemas.microsoft.com/office/drawing/2014/main" id="{BFAE3A57-5BF4-79B4-4629-2CC735C71FE5}"/>
              </a:ext>
            </a:extLst>
          </p:cNvPr>
          <p:cNvSpPr>
            <a:spLocks noGrp="1"/>
          </p:cNvSpPr>
          <p:nvPr>
            <p:ph type="body" sz="quarter" idx="63" hasCustomPrompt="1"/>
          </p:nvPr>
        </p:nvSpPr>
        <p:spPr>
          <a:xfrm>
            <a:off x="1656844"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45" name="Text Placeholder 7">
            <a:extLst>
              <a:ext uri="{FF2B5EF4-FFF2-40B4-BE49-F238E27FC236}">
                <a16:creationId xmlns:a16="http://schemas.microsoft.com/office/drawing/2014/main" id="{99A50CCA-B5CD-F9AE-216F-C421A1BD9F04}"/>
              </a:ext>
            </a:extLst>
          </p:cNvPr>
          <p:cNvSpPr>
            <a:spLocks noGrp="1"/>
          </p:cNvSpPr>
          <p:nvPr>
            <p:ph type="body" sz="quarter" idx="64" hasCustomPrompt="1"/>
          </p:nvPr>
        </p:nvSpPr>
        <p:spPr>
          <a:xfrm>
            <a:off x="12894348"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46" name="Text Placeholder 7">
            <a:extLst>
              <a:ext uri="{FF2B5EF4-FFF2-40B4-BE49-F238E27FC236}">
                <a16:creationId xmlns:a16="http://schemas.microsoft.com/office/drawing/2014/main" id="{757508AA-A2C8-98B6-81F3-50D83C5092CF}"/>
              </a:ext>
            </a:extLst>
          </p:cNvPr>
          <p:cNvSpPr>
            <a:spLocks noGrp="1"/>
          </p:cNvSpPr>
          <p:nvPr>
            <p:ph type="body" sz="quarter" idx="65" hasCustomPrompt="1"/>
          </p:nvPr>
        </p:nvSpPr>
        <p:spPr>
          <a:xfrm>
            <a:off x="12894348"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47" name="Text Placeholder 7">
            <a:extLst>
              <a:ext uri="{FF2B5EF4-FFF2-40B4-BE49-F238E27FC236}">
                <a16:creationId xmlns:a16="http://schemas.microsoft.com/office/drawing/2014/main" id="{F4222A90-C423-A76E-E4A1-DC33CE530C35}"/>
              </a:ext>
            </a:extLst>
          </p:cNvPr>
          <p:cNvSpPr>
            <a:spLocks noGrp="1"/>
          </p:cNvSpPr>
          <p:nvPr>
            <p:ph type="body" sz="quarter" idx="66" hasCustomPrompt="1"/>
          </p:nvPr>
        </p:nvSpPr>
        <p:spPr>
          <a:xfrm>
            <a:off x="24151315" y="9981886"/>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54" name="Text Placeholder 7">
            <a:extLst>
              <a:ext uri="{FF2B5EF4-FFF2-40B4-BE49-F238E27FC236}">
                <a16:creationId xmlns:a16="http://schemas.microsoft.com/office/drawing/2014/main" id="{4209A868-D6F4-3E49-A6A2-D0B83BADF3A9}"/>
              </a:ext>
            </a:extLst>
          </p:cNvPr>
          <p:cNvSpPr>
            <a:spLocks noGrp="1"/>
          </p:cNvSpPr>
          <p:nvPr>
            <p:ph type="body" sz="quarter" idx="67" hasCustomPrompt="1"/>
          </p:nvPr>
        </p:nvSpPr>
        <p:spPr>
          <a:xfrm>
            <a:off x="24151315" y="10669493"/>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55" name="Picture Placeholder 2">
            <a:extLst>
              <a:ext uri="{FF2B5EF4-FFF2-40B4-BE49-F238E27FC236}">
                <a16:creationId xmlns:a16="http://schemas.microsoft.com/office/drawing/2014/main" id="{9C37E9B7-863B-6FEB-5E35-885ED1194BFF}"/>
              </a:ext>
            </a:extLst>
          </p:cNvPr>
          <p:cNvSpPr>
            <a:spLocks noGrp="1"/>
          </p:cNvSpPr>
          <p:nvPr>
            <p:ph type="pic" sz="quarter" idx="68"/>
          </p:nvPr>
        </p:nvSpPr>
        <p:spPr>
          <a:xfrm>
            <a:off x="1290265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6" name="Picture Placeholder 2">
            <a:extLst>
              <a:ext uri="{FF2B5EF4-FFF2-40B4-BE49-F238E27FC236}">
                <a16:creationId xmlns:a16="http://schemas.microsoft.com/office/drawing/2014/main" id="{577FA631-E033-ADBD-0DC9-D0DB5E39C199}"/>
              </a:ext>
            </a:extLst>
          </p:cNvPr>
          <p:cNvSpPr>
            <a:spLocks noGrp="1"/>
          </p:cNvSpPr>
          <p:nvPr>
            <p:ph type="pic" sz="quarter" idx="69"/>
          </p:nvPr>
        </p:nvSpPr>
        <p:spPr>
          <a:xfrm>
            <a:off x="165684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7" name="Picture Placeholder 2">
            <a:extLst>
              <a:ext uri="{FF2B5EF4-FFF2-40B4-BE49-F238E27FC236}">
                <a16:creationId xmlns:a16="http://schemas.microsoft.com/office/drawing/2014/main" id="{381881A2-4556-E0E7-4976-CE4CA8B44BD2}"/>
              </a:ext>
            </a:extLst>
          </p:cNvPr>
          <p:cNvSpPr>
            <a:spLocks noGrp="1"/>
          </p:cNvSpPr>
          <p:nvPr>
            <p:ph type="pic" sz="quarter" idx="70"/>
          </p:nvPr>
        </p:nvSpPr>
        <p:spPr>
          <a:xfrm>
            <a:off x="2415973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8" name="Text Placeholder 7">
            <a:extLst>
              <a:ext uri="{FF2B5EF4-FFF2-40B4-BE49-F238E27FC236}">
                <a16:creationId xmlns:a16="http://schemas.microsoft.com/office/drawing/2014/main" id="{3E8E5407-C49C-0C9D-34F8-F6F0488021F6}"/>
              </a:ext>
            </a:extLst>
          </p:cNvPr>
          <p:cNvSpPr>
            <a:spLocks noGrp="1"/>
          </p:cNvSpPr>
          <p:nvPr>
            <p:ph type="body" sz="quarter" idx="71" hasCustomPrompt="1"/>
          </p:nvPr>
        </p:nvSpPr>
        <p:spPr>
          <a:xfrm>
            <a:off x="1668105" y="17063961"/>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59" name="Text Placeholder 7">
            <a:extLst>
              <a:ext uri="{FF2B5EF4-FFF2-40B4-BE49-F238E27FC236}">
                <a16:creationId xmlns:a16="http://schemas.microsoft.com/office/drawing/2014/main" id="{22DA5A94-C231-4766-8AC7-EF73C16EBD61}"/>
              </a:ext>
            </a:extLst>
          </p:cNvPr>
          <p:cNvSpPr>
            <a:spLocks noGrp="1"/>
          </p:cNvSpPr>
          <p:nvPr>
            <p:ph type="body" sz="quarter" idx="72" hasCustomPrompt="1"/>
          </p:nvPr>
        </p:nvSpPr>
        <p:spPr>
          <a:xfrm>
            <a:off x="1668105" y="17751568"/>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60" name="Text Placeholder 7">
            <a:extLst>
              <a:ext uri="{FF2B5EF4-FFF2-40B4-BE49-F238E27FC236}">
                <a16:creationId xmlns:a16="http://schemas.microsoft.com/office/drawing/2014/main" id="{00B4030C-05CF-B466-BA8F-C340617A5787}"/>
              </a:ext>
            </a:extLst>
          </p:cNvPr>
          <p:cNvSpPr>
            <a:spLocks noGrp="1"/>
          </p:cNvSpPr>
          <p:nvPr>
            <p:ph type="body" sz="quarter" idx="73" hasCustomPrompt="1"/>
          </p:nvPr>
        </p:nvSpPr>
        <p:spPr>
          <a:xfrm>
            <a:off x="12905609" y="17063961"/>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61" name="Text Placeholder 7">
            <a:extLst>
              <a:ext uri="{FF2B5EF4-FFF2-40B4-BE49-F238E27FC236}">
                <a16:creationId xmlns:a16="http://schemas.microsoft.com/office/drawing/2014/main" id="{894CEECC-D038-E547-DC3E-DE08CED8E7DA}"/>
              </a:ext>
            </a:extLst>
          </p:cNvPr>
          <p:cNvSpPr>
            <a:spLocks noGrp="1"/>
          </p:cNvSpPr>
          <p:nvPr>
            <p:ph type="body" sz="quarter" idx="74" hasCustomPrompt="1"/>
          </p:nvPr>
        </p:nvSpPr>
        <p:spPr>
          <a:xfrm>
            <a:off x="12905609" y="17751568"/>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62" name="Text Placeholder 7">
            <a:extLst>
              <a:ext uri="{FF2B5EF4-FFF2-40B4-BE49-F238E27FC236}">
                <a16:creationId xmlns:a16="http://schemas.microsoft.com/office/drawing/2014/main" id="{194DC10A-126A-4CF6-0FD2-5B6BB2EFDEBD}"/>
              </a:ext>
            </a:extLst>
          </p:cNvPr>
          <p:cNvSpPr>
            <a:spLocks noGrp="1"/>
          </p:cNvSpPr>
          <p:nvPr>
            <p:ph type="body" sz="quarter" idx="75" hasCustomPrompt="1"/>
          </p:nvPr>
        </p:nvSpPr>
        <p:spPr>
          <a:xfrm>
            <a:off x="24162576" y="17063961"/>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63" name="Text Placeholder 7">
            <a:extLst>
              <a:ext uri="{FF2B5EF4-FFF2-40B4-BE49-F238E27FC236}">
                <a16:creationId xmlns:a16="http://schemas.microsoft.com/office/drawing/2014/main" id="{57F8B789-2F41-F510-798B-CCE7F38AB05B}"/>
              </a:ext>
            </a:extLst>
          </p:cNvPr>
          <p:cNvSpPr>
            <a:spLocks noGrp="1"/>
          </p:cNvSpPr>
          <p:nvPr>
            <p:ph type="body" sz="quarter" idx="76" hasCustomPrompt="1"/>
          </p:nvPr>
        </p:nvSpPr>
        <p:spPr>
          <a:xfrm>
            <a:off x="24162576" y="17751568"/>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64" name="Title 1">
            <a:extLst>
              <a:ext uri="{FF2B5EF4-FFF2-40B4-BE49-F238E27FC236}">
                <a16:creationId xmlns:a16="http://schemas.microsoft.com/office/drawing/2014/main" id="{01540E5A-2872-4A69-C821-D69B87963A67}"/>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65" name="Text Placeholder 7">
            <a:extLst>
              <a:ext uri="{FF2B5EF4-FFF2-40B4-BE49-F238E27FC236}">
                <a16:creationId xmlns:a16="http://schemas.microsoft.com/office/drawing/2014/main" id="{C4FBCAD5-F75E-2024-91A6-AF69090C6A02}"/>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Tree>
    <p:extLst>
      <p:ext uri="{BB962C8B-B14F-4D97-AF65-F5344CB8AC3E}">
        <p14:creationId xmlns:p14="http://schemas.microsoft.com/office/powerpoint/2010/main" val="2237050608"/>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up Image">
    <p:spTree>
      <p:nvGrpSpPr>
        <p:cNvPr id="1" name=""/>
        <p:cNvGrpSpPr/>
        <p:nvPr/>
      </p:nvGrpSpPr>
      <p:grpSpPr>
        <a:xfrm>
          <a:off x="0" y="0"/>
          <a:ext cx="0" cy="0"/>
          <a:chOff x="0" y="0"/>
          <a:chExt cx="0" cy="0"/>
        </a:xfrm>
      </p:grpSpPr>
      <p:sp>
        <p:nvSpPr>
          <p:cNvPr id="30" name="Text Placeholder 7">
            <a:extLst>
              <a:ext uri="{FF2B5EF4-FFF2-40B4-BE49-F238E27FC236}">
                <a16:creationId xmlns:a16="http://schemas.microsoft.com/office/drawing/2014/main" id="{544D2068-6849-9B7C-6BC5-5E5F7AA4A629}"/>
              </a:ext>
            </a:extLst>
          </p:cNvPr>
          <p:cNvSpPr>
            <a:spLocks noGrp="1"/>
          </p:cNvSpPr>
          <p:nvPr>
            <p:ph type="body" sz="quarter" idx="37" hasCustomPrompt="1"/>
          </p:nvPr>
        </p:nvSpPr>
        <p:spPr>
          <a:xfrm>
            <a:off x="14335071" y="17059122"/>
            <a:ext cx="795528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34" name="Text Placeholder 7">
            <a:extLst>
              <a:ext uri="{FF2B5EF4-FFF2-40B4-BE49-F238E27FC236}">
                <a16:creationId xmlns:a16="http://schemas.microsoft.com/office/drawing/2014/main" id="{CBD648D6-A7DD-1281-7F44-26AAC46ED236}"/>
              </a:ext>
            </a:extLst>
          </p:cNvPr>
          <p:cNvSpPr>
            <a:spLocks noGrp="1"/>
          </p:cNvSpPr>
          <p:nvPr>
            <p:ph type="body" sz="quarter" idx="39" hasCustomPrompt="1"/>
          </p:nvPr>
        </p:nvSpPr>
        <p:spPr>
          <a:xfrm>
            <a:off x="5886573" y="17059122"/>
            <a:ext cx="7970338"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35" name="Text Placeholder 7">
            <a:extLst>
              <a:ext uri="{FF2B5EF4-FFF2-40B4-BE49-F238E27FC236}">
                <a16:creationId xmlns:a16="http://schemas.microsoft.com/office/drawing/2014/main" id="{CA889FC2-EEE4-383A-34F1-AA6640C2BEE9}"/>
              </a:ext>
            </a:extLst>
          </p:cNvPr>
          <p:cNvSpPr>
            <a:spLocks noGrp="1"/>
          </p:cNvSpPr>
          <p:nvPr>
            <p:ph type="body" sz="quarter" idx="40" hasCustomPrompt="1"/>
          </p:nvPr>
        </p:nvSpPr>
        <p:spPr>
          <a:xfrm>
            <a:off x="14335071" y="17727056"/>
            <a:ext cx="795528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36" name="Text Placeholder 7">
            <a:extLst>
              <a:ext uri="{FF2B5EF4-FFF2-40B4-BE49-F238E27FC236}">
                <a16:creationId xmlns:a16="http://schemas.microsoft.com/office/drawing/2014/main" id="{97DD1B20-C6FB-A50F-E2B0-453434ECCBAC}"/>
              </a:ext>
            </a:extLst>
          </p:cNvPr>
          <p:cNvSpPr>
            <a:spLocks noGrp="1"/>
          </p:cNvSpPr>
          <p:nvPr>
            <p:ph type="body" sz="quarter" idx="43" hasCustomPrompt="1"/>
          </p:nvPr>
        </p:nvSpPr>
        <p:spPr>
          <a:xfrm>
            <a:off x="5886573" y="17727056"/>
            <a:ext cx="7970338"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37" name="Picture Placeholder 2">
            <a:extLst>
              <a:ext uri="{FF2B5EF4-FFF2-40B4-BE49-F238E27FC236}">
                <a16:creationId xmlns:a16="http://schemas.microsoft.com/office/drawing/2014/main" id="{AE5F378B-4650-A769-498F-70E97D832944}"/>
              </a:ext>
            </a:extLst>
          </p:cNvPr>
          <p:cNvSpPr>
            <a:spLocks noGrp="1"/>
          </p:cNvSpPr>
          <p:nvPr>
            <p:ph type="pic" sz="quarter" idx="46"/>
          </p:nvPr>
        </p:nvSpPr>
        <p:spPr>
          <a:xfrm>
            <a:off x="5886573"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38" name="Picture Placeholder 2">
            <a:extLst>
              <a:ext uri="{FF2B5EF4-FFF2-40B4-BE49-F238E27FC236}">
                <a16:creationId xmlns:a16="http://schemas.microsoft.com/office/drawing/2014/main" id="{4D0EBD50-D183-BA46-8F9A-CA94A31E251D}"/>
              </a:ext>
            </a:extLst>
          </p:cNvPr>
          <p:cNvSpPr>
            <a:spLocks noGrp="1"/>
          </p:cNvSpPr>
          <p:nvPr>
            <p:ph type="pic" sz="quarter" idx="47"/>
          </p:nvPr>
        </p:nvSpPr>
        <p:spPr>
          <a:xfrm>
            <a:off x="14335074"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8" name="Picture Placeholder 2">
            <a:extLst>
              <a:ext uri="{FF2B5EF4-FFF2-40B4-BE49-F238E27FC236}">
                <a16:creationId xmlns:a16="http://schemas.microsoft.com/office/drawing/2014/main" id="{B28D2A90-D084-131D-BC81-F32026B9D485}"/>
              </a:ext>
            </a:extLst>
          </p:cNvPr>
          <p:cNvSpPr>
            <a:spLocks noGrp="1"/>
          </p:cNvSpPr>
          <p:nvPr>
            <p:ph type="pic" sz="quarter" idx="48"/>
          </p:nvPr>
        </p:nvSpPr>
        <p:spPr>
          <a:xfrm>
            <a:off x="22783576"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9" name="Text Placeholder 7">
            <a:extLst>
              <a:ext uri="{FF2B5EF4-FFF2-40B4-BE49-F238E27FC236}">
                <a16:creationId xmlns:a16="http://schemas.microsoft.com/office/drawing/2014/main" id="{C31F641B-69D7-D8F7-664B-8DC4432B48D7}"/>
              </a:ext>
            </a:extLst>
          </p:cNvPr>
          <p:cNvSpPr>
            <a:spLocks noGrp="1"/>
          </p:cNvSpPr>
          <p:nvPr>
            <p:ph type="body" sz="quarter" idx="50" hasCustomPrompt="1"/>
          </p:nvPr>
        </p:nvSpPr>
        <p:spPr>
          <a:xfrm>
            <a:off x="22783575" y="17059122"/>
            <a:ext cx="7951467"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50" name="Text Placeholder 7">
            <a:extLst>
              <a:ext uri="{FF2B5EF4-FFF2-40B4-BE49-F238E27FC236}">
                <a16:creationId xmlns:a16="http://schemas.microsoft.com/office/drawing/2014/main" id="{523F0B05-8C96-0447-48C6-977D2CE10924}"/>
              </a:ext>
            </a:extLst>
          </p:cNvPr>
          <p:cNvSpPr>
            <a:spLocks noGrp="1"/>
          </p:cNvSpPr>
          <p:nvPr>
            <p:ph type="body" sz="quarter" idx="51" hasCustomPrompt="1"/>
          </p:nvPr>
        </p:nvSpPr>
        <p:spPr>
          <a:xfrm>
            <a:off x="22783575" y="17727056"/>
            <a:ext cx="7951467"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51" name="Picture Placeholder 2">
            <a:extLst>
              <a:ext uri="{FF2B5EF4-FFF2-40B4-BE49-F238E27FC236}">
                <a16:creationId xmlns:a16="http://schemas.microsoft.com/office/drawing/2014/main" id="{450F6A7B-55D2-E137-09E7-D5EB0FECCA2C}"/>
              </a:ext>
            </a:extLst>
          </p:cNvPr>
          <p:cNvSpPr>
            <a:spLocks noGrp="1"/>
          </p:cNvSpPr>
          <p:nvPr>
            <p:ph type="pic" sz="quarter" idx="24"/>
          </p:nvPr>
        </p:nvSpPr>
        <p:spPr>
          <a:xfrm>
            <a:off x="18534610"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2" name="Picture Placeholder 2">
            <a:extLst>
              <a:ext uri="{FF2B5EF4-FFF2-40B4-BE49-F238E27FC236}">
                <a16:creationId xmlns:a16="http://schemas.microsoft.com/office/drawing/2014/main" id="{36E7E436-EF57-51FD-A8FB-FDA402DAB660}"/>
              </a:ext>
            </a:extLst>
          </p:cNvPr>
          <p:cNvSpPr>
            <a:spLocks noGrp="1"/>
          </p:cNvSpPr>
          <p:nvPr>
            <p:ph type="pic" sz="quarter" idx="20"/>
          </p:nvPr>
        </p:nvSpPr>
        <p:spPr>
          <a:xfrm>
            <a:off x="10086108"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3" name="Picture Placeholder 2">
            <a:extLst>
              <a:ext uri="{FF2B5EF4-FFF2-40B4-BE49-F238E27FC236}">
                <a16:creationId xmlns:a16="http://schemas.microsoft.com/office/drawing/2014/main" id="{11D06D85-EEB0-0A4E-44A0-04EB0FDA4913}"/>
              </a:ext>
            </a:extLst>
          </p:cNvPr>
          <p:cNvSpPr>
            <a:spLocks noGrp="1"/>
          </p:cNvSpPr>
          <p:nvPr>
            <p:ph type="pic" sz="quarter" idx="52"/>
          </p:nvPr>
        </p:nvSpPr>
        <p:spPr>
          <a:xfrm>
            <a:off x="1637606"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65" name="Picture Placeholder 2">
            <a:extLst>
              <a:ext uri="{FF2B5EF4-FFF2-40B4-BE49-F238E27FC236}">
                <a16:creationId xmlns:a16="http://schemas.microsoft.com/office/drawing/2014/main" id="{9CAB601B-BE03-84B9-C2D3-F9A9DD36F0DA}"/>
              </a:ext>
            </a:extLst>
          </p:cNvPr>
          <p:cNvSpPr>
            <a:spLocks noGrp="1"/>
          </p:cNvSpPr>
          <p:nvPr>
            <p:ph type="pic" sz="quarter" idx="28"/>
          </p:nvPr>
        </p:nvSpPr>
        <p:spPr>
          <a:xfrm>
            <a:off x="26983113"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66" name="Text Placeholder 7">
            <a:extLst>
              <a:ext uri="{FF2B5EF4-FFF2-40B4-BE49-F238E27FC236}">
                <a16:creationId xmlns:a16="http://schemas.microsoft.com/office/drawing/2014/main" id="{2901EEFF-A05E-86EF-2959-BEBE7506CE37}"/>
              </a:ext>
            </a:extLst>
          </p:cNvPr>
          <p:cNvSpPr>
            <a:spLocks noGrp="1"/>
          </p:cNvSpPr>
          <p:nvPr>
            <p:ph type="body" sz="quarter" idx="59" hasCustomPrompt="1"/>
          </p:nvPr>
        </p:nvSpPr>
        <p:spPr>
          <a:xfrm>
            <a:off x="10094409"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67" name="Text Placeholder 7">
            <a:extLst>
              <a:ext uri="{FF2B5EF4-FFF2-40B4-BE49-F238E27FC236}">
                <a16:creationId xmlns:a16="http://schemas.microsoft.com/office/drawing/2014/main" id="{CA5DE0BE-2247-E600-19F8-62852DE95A34}"/>
              </a:ext>
            </a:extLst>
          </p:cNvPr>
          <p:cNvSpPr>
            <a:spLocks noGrp="1"/>
          </p:cNvSpPr>
          <p:nvPr>
            <p:ph type="body" sz="quarter" idx="60" hasCustomPrompt="1"/>
          </p:nvPr>
        </p:nvSpPr>
        <p:spPr>
          <a:xfrm>
            <a:off x="1637603" y="9981886"/>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68" name="Text Placeholder 7">
            <a:extLst>
              <a:ext uri="{FF2B5EF4-FFF2-40B4-BE49-F238E27FC236}">
                <a16:creationId xmlns:a16="http://schemas.microsoft.com/office/drawing/2014/main" id="{7D33E875-82FA-EFBA-E610-7A1BB8D8E0D0}"/>
              </a:ext>
            </a:extLst>
          </p:cNvPr>
          <p:cNvSpPr>
            <a:spLocks noGrp="1"/>
          </p:cNvSpPr>
          <p:nvPr>
            <p:ph type="body" sz="quarter" idx="61" hasCustomPrompt="1"/>
          </p:nvPr>
        </p:nvSpPr>
        <p:spPr>
          <a:xfrm>
            <a:off x="10094409"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69" name="Text Placeholder 7">
            <a:extLst>
              <a:ext uri="{FF2B5EF4-FFF2-40B4-BE49-F238E27FC236}">
                <a16:creationId xmlns:a16="http://schemas.microsoft.com/office/drawing/2014/main" id="{16E04D83-5D56-3ED0-0106-291190FF16C1}"/>
              </a:ext>
            </a:extLst>
          </p:cNvPr>
          <p:cNvSpPr>
            <a:spLocks noGrp="1"/>
          </p:cNvSpPr>
          <p:nvPr>
            <p:ph type="body" sz="quarter" idx="62" hasCustomPrompt="1"/>
          </p:nvPr>
        </p:nvSpPr>
        <p:spPr>
          <a:xfrm>
            <a:off x="1637603" y="10669493"/>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70" name="Text Placeholder 7">
            <a:extLst>
              <a:ext uri="{FF2B5EF4-FFF2-40B4-BE49-F238E27FC236}">
                <a16:creationId xmlns:a16="http://schemas.microsoft.com/office/drawing/2014/main" id="{B72D7370-4F41-FFA7-2106-37908325FCCD}"/>
              </a:ext>
            </a:extLst>
          </p:cNvPr>
          <p:cNvSpPr>
            <a:spLocks noGrp="1"/>
          </p:cNvSpPr>
          <p:nvPr>
            <p:ph type="body" sz="quarter" idx="63" hasCustomPrompt="1"/>
          </p:nvPr>
        </p:nvSpPr>
        <p:spPr>
          <a:xfrm>
            <a:off x="18534605"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71" name="Text Placeholder 7">
            <a:extLst>
              <a:ext uri="{FF2B5EF4-FFF2-40B4-BE49-F238E27FC236}">
                <a16:creationId xmlns:a16="http://schemas.microsoft.com/office/drawing/2014/main" id="{AFF43D71-DEF4-2B0C-C6B4-BCAFBD852717}"/>
              </a:ext>
            </a:extLst>
          </p:cNvPr>
          <p:cNvSpPr>
            <a:spLocks noGrp="1"/>
          </p:cNvSpPr>
          <p:nvPr>
            <p:ph type="body" sz="quarter" idx="64" hasCustomPrompt="1"/>
          </p:nvPr>
        </p:nvSpPr>
        <p:spPr>
          <a:xfrm>
            <a:off x="18534605"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72" name="Text Placeholder 7">
            <a:extLst>
              <a:ext uri="{FF2B5EF4-FFF2-40B4-BE49-F238E27FC236}">
                <a16:creationId xmlns:a16="http://schemas.microsoft.com/office/drawing/2014/main" id="{F818D8AD-CFB5-A8CB-CABB-19C1B1AFE5BA}"/>
              </a:ext>
            </a:extLst>
          </p:cNvPr>
          <p:cNvSpPr>
            <a:spLocks noGrp="1"/>
          </p:cNvSpPr>
          <p:nvPr>
            <p:ph type="body" sz="quarter" idx="65" hasCustomPrompt="1"/>
          </p:nvPr>
        </p:nvSpPr>
        <p:spPr>
          <a:xfrm>
            <a:off x="26983113" y="9981886"/>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73" name="Text Placeholder 7">
            <a:extLst>
              <a:ext uri="{FF2B5EF4-FFF2-40B4-BE49-F238E27FC236}">
                <a16:creationId xmlns:a16="http://schemas.microsoft.com/office/drawing/2014/main" id="{23409FA5-2A41-C5C8-6575-A607630F90FC}"/>
              </a:ext>
            </a:extLst>
          </p:cNvPr>
          <p:cNvSpPr>
            <a:spLocks noGrp="1"/>
          </p:cNvSpPr>
          <p:nvPr>
            <p:ph type="body" sz="quarter" idx="66" hasCustomPrompt="1"/>
          </p:nvPr>
        </p:nvSpPr>
        <p:spPr>
          <a:xfrm>
            <a:off x="26983113" y="10669493"/>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74" name="Title 1">
            <a:extLst>
              <a:ext uri="{FF2B5EF4-FFF2-40B4-BE49-F238E27FC236}">
                <a16:creationId xmlns:a16="http://schemas.microsoft.com/office/drawing/2014/main" id="{3B193957-7130-A79D-273C-851474BDCDC0}"/>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75" name="Text Placeholder 7">
            <a:extLst>
              <a:ext uri="{FF2B5EF4-FFF2-40B4-BE49-F238E27FC236}">
                <a16:creationId xmlns:a16="http://schemas.microsoft.com/office/drawing/2014/main" id="{DA822B21-EE98-CD37-EC99-C8836B3004D5}"/>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Tree>
    <p:extLst>
      <p:ext uri="{BB962C8B-B14F-4D97-AF65-F5344CB8AC3E}">
        <p14:creationId xmlns:p14="http://schemas.microsoft.com/office/powerpoint/2010/main" val="3590059090"/>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up Image">
    <p:spTree>
      <p:nvGrpSpPr>
        <p:cNvPr id="1" name=""/>
        <p:cNvGrpSpPr/>
        <p:nvPr/>
      </p:nvGrpSpPr>
      <p:grpSpPr>
        <a:xfrm>
          <a:off x="0" y="0"/>
          <a:ext cx="0" cy="0"/>
          <a:chOff x="0" y="0"/>
          <a:chExt cx="0" cy="0"/>
        </a:xfrm>
      </p:grpSpPr>
      <p:sp>
        <p:nvSpPr>
          <p:cNvPr id="41" name="Picture Placeholder 2">
            <a:extLst>
              <a:ext uri="{FF2B5EF4-FFF2-40B4-BE49-F238E27FC236}">
                <a16:creationId xmlns:a16="http://schemas.microsoft.com/office/drawing/2014/main" id="{5EA57D4F-DD4C-CA06-8F17-B354B7AF0AE5}"/>
              </a:ext>
            </a:extLst>
          </p:cNvPr>
          <p:cNvSpPr>
            <a:spLocks noGrp="1"/>
          </p:cNvSpPr>
          <p:nvPr>
            <p:ph type="pic" sz="quarter" idx="46"/>
          </p:nvPr>
        </p:nvSpPr>
        <p:spPr>
          <a:xfrm>
            <a:off x="1637603"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2" name="Picture Placeholder 2">
            <a:extLst>
              <a:ext uri="{FF2B5EF4-FFF2-40B4-BE49-F238E27FC236}">
                <a16:creationId xmlns:a16="http://schemas.microsoft.com/office/drawing/2014/main" id="{06F88D93-EC5D-0F4F-2D03-D40CFF157D49}"/>
              </a:ext>
            </a:extLst>
          </p:cNvPr>
          <p:cNvSpPr>
            <a:spLocks noGrp="1"/>
          </p:cNvSpPr>
          <p:nvPr>
            <p:ph type="pic" sz="quarter" idx="47"/>
          </p:nvPr>
        </p:nvSpPr>
        <p:spPr>
          <a:xfrm>
            <a:off x="10086104"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3" name="Picture Placeholder 2">
            <a:extLst>
              <a:ext uri="{FF2B5EF4-FFF2-40B4-BE49-F238E27FC236}">
                <a16:creationId xmlns:a16="http://schemas.microsoft.com/office/drawing/2014/main" id="{E2460103-C7AD-1E73-A79D-2130A59BA43E}"/>
              </a:ext>
            </a:extLst>
          </p:cNvPr>
          <p:cNvSpPr>
            <a:spLocks noGrp="1"/>
          </p:cNvSpPr>
          <p:nvPr>
            <p:ph type="pic" sz="quarter" idx="48"/>
          </p:nvPr>
        </p:nvSpPr>
        <p:spPr>
          <a:xfrm>
            <a:off x="18534606"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4" name="Picture Placeholder 2">
            <a:extLst>
              <a:ext uri="{FF2B5EF4-FFF2-40B4-BE49-F238E27FC236}">
                <a16:creationId xmlns:a16="http://schemas.microsoft.com/office/drawing/2014/main" id="{CB4626F4-FF48-A6FD-42A0-87CB9D35E8BB}"/>
              </a:ext>
            </a:extLst>
          </p:cNvPr>
          <p:cNvSpPr>
            <a:spLocks noGrp="1"/>
          </p:cNvSpPr>
          <p:nvPr>
            <p:ph type="pic" sz="quarter" idx="24"/>
          </p:nvPr>
        </p:nvSpPr>
        <p:spPr>
          <a:xfrm>
            <a:off x="18534610"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5" name="Picture Placeholder 2">
            <a:extLst>
              <a:ext uri="{FF2B5EF4-FFF2-40B4-BE49-F238E27FC236}">
                <a16:creationId xmlns:a16="http://schemas.microsoft.com/office/drawing/2014/main" id="{EBBF469D-EB9A-C1CD-A4E0-EFCD4EF63ED8}"/>
              </a:ext>
            </a:extLst>
          </p:cNvPr>
          <p:cNvSpPr>
            <a:spLocks noGrp="1"/>
          </p:cNvSpPr>
          <p:nvPr>
            <p:ph type="pic" sz="quarter" idx="20"/>
          </p:nvPr>
        </p:nvSpPr>
        <p:spPr>
          <a:xfrm>
            <a:off x="10086108"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6" name="Picture Placeholder 2">
            <a:extLst>
              <a:ext uri="{FF2B5EF4-FFF2-40B4-BE49-F238E27FC236}">
                <a16:creationId xmlns:a16="http://schemas.microsoft.com/office/drawing/2014/main" id="{398E7A27-AB90-AE4B-9C41-537061139935}"/>
              </a:ext>
            </a:extLst>
          </p:cNvPr>
          <p:cNvSpPr>
            <a:spLocks noGrp="1"/>
          </p:cNvSpPr>
          <p:nvPr>
            <p:ph type="pic" sz="quarter" idx="52"/>
          </p:nvPr>
        </p:nvSpPr>
        <p:spPr>
          <a:xfrm>
            <a:off x="1637606"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7" name="Picture Placeholder 2">
            <a:extLst>
              <a:ext uri="{FF2B5EF4-FFF2-40B4-BE49-F238E27FC236}">
                <a16:creationId xmlns:a16="http://schemas.microsoft.com/office/drawing/2014/main" id="{375CDD23-925E-31A1-C3FF-2D6ED9D05AAB}"/>
              </a:ext>
            </a:extLst>
          </p:cNvPr>
          <p:cNvSpPr>
            <a:spLocks noGrp="1"/>
          </p:cNvSpPr>
          <p:nvPr>
            <p:ph type="pic" sz="quarter" idx="28"/>
          </p:nvPr>
        </p:nvSpPr>
        <p:spPr>
          <a:xfrm>
            <a:off x="26983113"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4" name="Picture Placeholder 2">
            <a:extLst>
              <a:ext uri="{FF2B5EF4-FFF2-40B4-BE49-F238E27FC236}">
                <a16:creationId xmlns:a16="http://schemas.microsoft.com/office/drawing/2014/main" id="{15BDAD05-3EAC-DFAA-EDD1-1D9E9C002116}"/>
              </a:ext>
            </a:extLst>
          </p:cNvPr>
          <p:cNvSpPr>
            <a:spLocks noGrp="1"/>
          </p:cNvSpPr>
          <p:nvPr>
            <p:ph type="pic" sz="quarter" idx="53"/>
          </p:nvPr>
        </p:nvSpPr>
        <p:spPr>
          <a:xfrm>
            <a:off x="26968061"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5" name="Text Placeholder 7">
            <a:extLst>
              <a:ext uri="{FF2B5EF4-FFF2-40B4-BE49-F238E27FC236}">
                <a16:creationId xmlns:a16="http://schemas.microsoft.com/office/drawing/2014/main" id="{2360B2E4-D618-5423-3E76-F376EBCA0102}"/>
              </a:ext>
            </a:extLst>
          </p:cNvPr>
          <p:cNvSpPr>
            <a:spLocks noGrp="1"/>
          </p:cNvSpPr>
          <p:nvPr>
            <p:ph type="body" sz="quarter" idx="59" hasCustomPrompt="1"/>
          </p:nvPr>
        </p:nvSpPr>
        <p:spPr>
          <a:xfrm>
            <a:off x="10094409"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56" name="Text Placeholder 7">
            <a:extLst>
              <a:ext uri="{FF2B5EF4-FFF2-40B4-BE49-F238E27FC236}">
                <a16:creationId xmlns:a16="http://schemas.microsoft.com/office/drawing/2014/main" id="{AD06D986-4434-AF51-6805-3B97BBB76942}"/>
              </a:ext>
            </a:extLst>
          </p:cNvPr>
          <p:cNvSpPr>
            <a:spLocks noGrp="1"/>
          </p:cNvSpPr>
          <p:nvPr>
            <p:ph type="body" sz="quarter" idx="60" hasCustomPrompt="1"/>
          </p:nvPr>
        </p:nvSpPr>
        <p:spPr>
          <a:xfrm>
            <a:off x="1637603" y="9981886"/>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57" name="Text Placeholder 7">
            <a:extLst>
              <a:ext uri="{FF2B5EF4-FFF2-40B4-BE49-F238E27FC236}">
                <a16:creationId xmlns:a16="http://schemas.microsoft.com/office/drawing/2014/main" id="{1F515353-8B00-746C-A2DE-32E93A0F1A02}"/>
              </a:ext>
            </a:extLst>
          </p:cNvPr>
          <p:cNvSpPr>
            <a:spLocks noGrp="1"/>
          </p:cNvSpPr>
          <p:nvPr>
            <p:ph type="body" sz="quarter" idx="61" hasCustomPrompt="1"/>
          </p:nvPr>
        </p:nvSpPr>
        <p:spPr>
          <a:xfrm>
            <a:off x="10094409"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58" name="Text Placeholder 7">
            <a:extLst>
              <a:ext uri="{FF2B5EF4-FFF2-40B4-BE49-F238E27FC236}">
                <a16:creationId xmlns:a16="http://schemas.microsoft.com/office/drawing/2014/main" id="{5744BB22-B21A-41F1-3AC0-E5405D3F38B9}"/>
              </a:ext>
            </a:extLst>
          </p:cNvPr>
          <p:cNvSpPr>
            <a:spLocks noGrp="1"/>
          </p:cNvSpPr>
          <p:nvPr>
            <p:ph type="body" sz="quarter" idx="62" hasCustomPrompt="1"/>
          </p:nvPr>
        </p:nvSpPr>
        <p:spPr>
          <a:xfrm>
            <a:off x="1637603" y="10669493"/>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59" name="Text Placeholder 7">
            <a:extLst>
              <a:ext uri="{FF2B5EF4-FFF2-40B4-BE49-F238E27FC236}">
                <a16:creationId xmlns:a16="http://schemas.microsoft.com/office/drawing/2014/main" id="{8435F4BE-979D-A31E-822F-BE5B89134C2E}"/>
              </a:ext>
            </a:extLst>
          </p:cNvPr>
          <p:cNvSpPr>
            <a:spLocks noGrp="1"/>
          </p:cNvSpPr>
          <p:nvPr>
            <p:ph type="body" sz="quarter" idx="63" hasCustomPrompt="1"/>
          </p:nvPr>
        </p:nvSpPr>
        <p:spPr>
          <a:xfrm>
            <a:off x="18534605"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60" name="Text Placeholder 7">
            <a:extLst>
              <a:ext uri="{FF2B5EF4-FFF2-40B4-BE49-F238E27FC236}">
                <a16:creationId xmlns:a16="http://schemas.microsoft.com/office/drawing/2014/main" id="{677BC232-CE11-33FD-E959-01E1784345E8}"/>
              </a:ext>
            </a:extLst>
          </p:cNvPr>
          <p:cNvSpPr>
            <a:spLocks noGrp="1"/>
          </p:cNvSpPr>
          <p:nvPr>
            <p:ph type="body" sz="quarter" idx="64" hasCustomPrompt="1"/>
          </p:nvPr>
        </p:nvSpPr>
        <p:spPr>
          <a:xfrm>
            <a:off x="18534605"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61" name="Text Placeholder 7">
            <a:extLst>
              <a:ext uri="{FF2B5EF4-FFF2-40B4-BE49-F238E27FC236}">
                <a16:creationId xmlns:a16="http://schemas.microsoft.com/office/drawing/2014/main" id="{44F4CD93-1747-0EB8-E78A-72E497AAB234}"/>
              </a:ext>
            </a:extLst>
          </p:cNvPr>
          <p:cNvSpPr>
            <a:spLocks noGrp="1"/>
          </p:cNvSpPr>
          <p:nvPr>
            <p:ph type="body" sz="quarter" idx="65" hasCustomPrompt="1"/>
          </p:nvPr>
        </p:nvSpPr>
        <p:spPr>
          <a:xfrm>
            <a:off x="26983113" y="9981886"/>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62" name="Text Placeholder 7">
            <a:extLst>
              <a:ext uri="{FF2B5EF4-FFF2-40B4-BE49-F238E27FC236}">
                <a16:creationId xmlns:a16="http://schemas.microsoft.com/office/drawing/2014/main" id="{1A697863-003A-44B9-586E-527F58EF7822}"/>
              </a:ext>
            </a:extLst>
          </p:cNvPr>
          <p:cNvSpPr>
            <a:spLocks noGrp="1"/>
          </p:cNvSpPr>
          <p:nvPr>
            <p:ph type="body" sz="quarter" idx="66" hasCustomPrompt="1"/>
          </p:nvPr>
        </p:nvSpPr>
        <p:spPr>
          <a:xfrm>
            <a:off x="26983113" y="10669493"/>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63" name="Text Placeholder 7">
            <a:extLst>
              <a:ext uri="{FF2B5EF4-FFF2-40B4-BE49-F238E27FC236}">
                <a16:creationId xmlns:a16="http://schemas.microsoft.com/office/drawing/2014/main" id="{F51F4D18-0362-FD9E-AC25-A4A81A8B19E3}"/>
              </a:ext>
            </a:extLst>
          </p:cNvPr>
          <p:cNvSpPr>
            <a:spLocks noGrp="1"/>
          </p:cNvSpPr>
          <p:nvPr>
            <p:ph type="body" sz="quarter" idx="67" hasCustomPrompt="1"/>
          </p:nvPr>
        </p:nvSpPr>
        <p:spPr>
          <a:xfrm>
            <a:off x="10087333" y="17059122"/>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64" name="Text Placeholder 7">
            <a:extLst>
              <a:ext uri="{FF2B5EF4-FFF2-40B4-BE49-F238E27FC236}">
                <a16:creationId xmlns:a16="http://schemas.microsoft.com/office/drawing/2014/main" id="{53B0CD77-A671-31CB-AC75-0C7EC845BB12}"/>
              </a:ext>
            </a:extLst>
          </p:cNvPr>
          <p:cNvSpPr>
            <a:spLocks noGrp="1"/>
          </p:cNvSpPr>
          <p:nvPr>
            <p:ph type="body" sz="quarter" idx="68" hasCustomPrompt="1"/>
          </p:nvPr>
        </p:nvSpPr>
        <p:spPr>
          <a:xfrm>
            <a:off x="1630527" y="17059122"/>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75" name="Text Placeholder 7">
            <a:extLst>
              <a:ext uri="{FF2B5EF4-FFF2-40B4-BE49-F238E27FC236}">
                <a16:creationId xmlns:a16="http://schemas.microsoft.com/office/drawing/2014/main" id="{D5373FC8-B0DB-5978-E125-CA5A68C02573}"/>
              </a:ext>
            </a:extLst>
          </p:cNvPr>
          <p:cNvSpPr>
            <a:spLocks noGrp="1"/>
          </p:cNvSpPr>
          <p:nvPr>
            <p:ph type="body" sz="quarter" idx="69" hasCustomPrompt="1"/>
          </p:nvPr>
        </p:nvSpPr>
        <p:spPr>
          <a:xfrm>
            <a:off x="10087333" y="17746729"/>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76" name="Text Placeholder 7">
            <a:extLst>
              <a:ext uri="{FF2B5EF4-FFF2-40B4-BE49-F238E27FC236}">
                <a16:creationId xmlns:a16="http://schemas.microsoft.com/office/drawing/2014/main" id="{E6B03167-9698-83DC-3B32-0493773EDDC2}"/>
              </a:ext>
            </a:extLst>
          </p:cNvPr>
          <p:cNvSpPr>
            <a:spLocks noGrp="1"/>
          </p:cNvSpPr>
          <p:nvPr>
            <p:ph type="body" sz="quarter" idx="70" hasCustomPrompt="1"/>
          </p:nvPr>
        </p:nvSpPr>
        <p:spPr>
          <a:xfrm>
            <a:off x="1630527" y="17746729"/>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77" name="Text Placeholder 7">
            <a:extLst>
              <a:ext uri="{FF2B5EF4-FFF2-40B4-BE49-F238E27FC236}">
                <a16:creationId xmlns:a16="http://schemas.microsoft.com/office/drawing/2014/main" id="{A6B7D653-72EF-B0B1-6654-9E4D6E8DCA75}"/>
              </a:ext>
            </a:extLst>
          </p:cNvPr>
          <p:cNvSpPr>
            <a:spLocks noGrp="1"/>
          </p:cNvSpPr>
          <p:nvPr>
            <p:ph type="body" sz="quarter" idx="71" hasCustomPrompt="1"/>
          </p:nvPr>
        </p:nvSpPr>
        <p:spPr>
          <a:xfrm>
            <a:off x="18527529" y="17059122"/>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78" name="Text Placeholder 7">
            <a:extLst>
              <a:ext uri="{FF2B5EF4-FFF2-40B4-BE49-F238E27FC236}">
                <a16:creationId xmlns:a16="http://schemas.microsoft.com/office/drawing/2014/main" id="{68246EB6-5778-F487-E211-E6E38EDCBD39}"/>
              </a:ext>
            </a:extLst>
          </p:cNvPr>
          <p:cNvSpPr>
            <a:spLocks noGrp="1"/>
          </p:cNvSpPr>
          <p:nvPr>
            <p:ph type="body" sz="quarter" idx="72" hasCustomPrompt="1"/>
          </p:nvPr>
        </p:nvSpPr>
        <p:spPr>
          <a:xfrm>
            <a:off x="18527529" y="17746729"/>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79" name="Text Placeholder 7">
            <a:extLst>
              <a:ext uri="{FF2B5EF4-FFF2-40B4-BE49-F238E27FC236}">
                <a16:creationId xmlns:a16="http://schemas.microsoft.com/office/drawing/2014/main" id="{46E19FE0-274C-8D86-A257-C3C9C6050C55}"/>
              </a:ext>
            </a:extLst>
          </p:cNvPr>
          <p:cNvSpPr>
            <a:spLocks noGrp="1"/>
          </p:cNvSpPr>
          <p:nvPr>
            <p:ph type="body" sz="quarter" idx="73" hasCustomPrompt="1"/>
          </p:nvPr>
        </p:nvSpPr>
        <p:spPr>
          <a:xfrm>
            <a:off x="26976037" y="17059122"/>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80" name="Text Placeholder 7">
            <a:extLst>
              <a:ext uri="{FF2B5EF4-FFF2-40B4-BE49-F238E27FC236}">
                <a16:creationId xmlns:a16="http://schemas.microsoft.com/office/drawing/2014/main" id="{6EE28B31-BBFD-198B-6E2A-89E9C4CCFA8B}"/>
              </a:ext>
            </a:extLst>
          </p:cNvPr>
          <p:cNvSpPr>
            <a:spLocks noGrp="1"/>
          </p:cNvSpPr>
          <p:nvPr>
            <p:ph type="body" sz="quarter" idx="74" hasCustomPrompt="1"/>
          </p:nvPr>
        </p:nvSpPr>
        <p:spPr>
          <a:xfrm>
            <a:off x="26976037" y="17746729"/>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81" name="Title 1">
            <a:extLst>
              <a:ext uri="{FF2B5EF4-FFF2-40B4-BE49-F238E27FC236}">
                <a16:creationId xmlns:a16="http://schemas.microsoft.com/office/drawing/2014/main" id="{7782373E-DEA5-D3FA-DF0B-FC71246BA41C}"/>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82" name="Text Placeholder 7">
            <a:extLst>
              <a:ext uri="{FF2B5EF4-FFF2-40B4-BE49-F238E27FC236}">
                <a16:creationId xmlns:a16="http://schemas.microsoft.com/office/drawing/2014/main" id="{66E4B878-2BFA-C852-759E-04F4BD4E4538}"/>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Tree>
    <p:extLst>
      <p:ext uri="{BB962C8B-B14F-4D97-AF65-F5344CB8AC3E}">
        <p14:creationId xmlns:p14="http://schemas.microsoft.com/office/powerpoint/2010/main" val="2959063998"/>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9-up Image">
    <p:spTree>
      <p:nvGrpSpPr>
        <p:cNvPr id="1" name=""/>
        <p:cNvGrpSpPr/>
        <p:nvPr/>
      </p:nvGrpSpPr>
      <p:grpSpPr>
        <a:xfrm>
          <a:off x="0" y="0"/>
          <a:ext cx="0" cy="0"/>
          <a:chOff x="0" y="0"/>
          <a:chExt cx="0" cy="0"/>
        </a:xfrm>
      </p:grpSpPr>
      <p:sp>
        <p:nvSpPr>
          <p:cNvPr id="37" name="Text Placeholder 7">
            <a:extLst>
              <a:ext uri="{FF2B5EF4-FFF2-40B4-BE49-F238E27FC236}">
                <a16:creationId xmlns:a16="http://schemas.microsoft.com/office/drawing/2014/main" id="{AC8872D6-E3D9-128D-6975-7E43AE049DD0}"/>
              </a:ext>
            </a:extLst>
          </p:cNvPr>
          <p:cNvSpPr>
            <a:spLocks noGrp="1"/>
          </p:cNvSpPr>
          <p:nvPr>
            <p:ph type="body" sz="quarter" idx="37" hasCustomPrompt="1"/>
          </p:nvPr>
        </p:nvSpPr>
        <p:spPr>
          <a:xfrm>
            <a:off x="11782110" y="17059122"/>
            <a:ext cx="626148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38" name="Text Placeholder 7">
            <a:extLst>
              <a:ext uri="{FF2B5EF4-FFF2-40B4-BE49-F238E27FC236}">
                <a16:creationId xmlns:a16="http://schemas.microsoft.com/office/drawing/2014/main" id="{124D63DA-1ECC-62E5-3223-DD9853116B97}"/>
              </a:ext>
            </a:extLst>
          </p:cNvPr>
          <p:cNvSpPr>
            <a:spLocks noGrp="1"/>
          </p:cNvSpPr>
          <p:nvPr>
            <p:ph type="body" sz="quarter" idx="39" hasCustomPrompt="1"/>
          </p:nvPr>
        </p:nvSpPr>
        <p:spPr>
          <a:xfrm>
            <a:off x="5037420" y="17059122"/>
            <a:ext cx="625484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48" name="Text Placeholder 7">
            <a:extLst>
              <a:ext uri="{FF2B5EF4-FFF2-40B4-BE49-F238E27FC236}">
                <a16:creationId xmlns:a16="http://schemas.microsoft.com/office/drawing/2014/main" id="{4296C6CE-75C2-58D3-2077-098855EC5071}"/>
              </a:ext>
            </a:extLst>
          </p:cNvPr>
          <p:cNvSpPr>
            <a:spLocks noGrp="1"/>
          </p:cNvSpPr>
          <p:nvPr>
            <p:ph type="body" sz="quarter" idx="40" hasCustomPrompt="1"/>
          </p:nvPr>
        </p:nvSpPr>
        <p:spPr>
          <a:xfrm>
            <a:off x="11782110" y="17727056"/>
            <a:ext cx="626148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49" name="Text Placeholder 7">
            <a:extLst>
              <a:ext uri="{FF2B5EF4-FFF2-40B4-BE49-F238E27FC236}">
                <a16:creationId xmlns:a16="http://schemas.microsoft.com/office/drawing/2014/main" id="{CB889168-9CA5-7858-11A4-7E282071DDD1}"/>
              </a:ext>
            </a:extLst>
          </p:cNvPr>
          <p:cNvSpPr>
            <a:spLocks noGrp="1"/>
          </p:cNvSpPr>
          <p:nvPr>
            <p:ph type="body" sz="quarter" idx="43" hasCustomPrompt="1"/>
          </p:nvPr>
        </p:nvSpPr>
        <p:spPr>
          <a:xfrm>
            <a:off x="5037420" y="17727056"/>
            <a:ext cx="625484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50" name="Picture Placeholder 2">
            <a:extLst>
              <a:ext uri="{FF2B5EF4-FFF2-40B4-BE49-F238E27FC236}">
                <a16:creationId xmlns:a16="http://schemas.microsoft.com/office/drawing/2014/main" id="{3F8F5E2E-FAA9-873C-63EB-B4940E3D4908}"/>
              </a:ext>
            </a:extLst>
          </p:cNvPr>
          <p:cNvSpPr>
            <a:spLocks noGrp="1"/>
          </p:cNvSpPr>
          <p:nvPr>
            <p:ph type="pic" sz="quarter" idx="46"/>
          </p:nvPr>
        </p:nvSpPr>
        <p:spPr>
          <a:xfrm>
            <a:off x="5021177"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1" name="Picture Placeholder 2">
            <a:extLst>
              <a:ext uri="{FF2B5EF4-FFF2-40B4-BE49-F238E27FC236}">
                <a16:creationId xmlns:a16="http://schemas.microsoft.com/office/drawing/2014/main" id="{119A3EE3-90A6-60F9-3E78-60D1CE1FB244}"/>
              </a:ext>
            </a:extLst>
          </p:cNvPr>
          <p:cNvSpPr>
            <a:spLocks noGrp="1"/>
          </p:cNvSpPr>
          <p:nvPr>
            <p:ph type="pic" sz="quarter" idx="47"/>
          </p:nvPr>
        </p:nvSpPr>
        <p:spPr>
          <a:xfrm>
            <a:off x="11779715"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2" name="Picture Placeholder 2">
            <a:extLst>
              <a:ext uri="{FF2B5EF4-FFF2-40B4-BE49-F238E27FC236}">
                <a16:creationId xmlns:a16="http://schemas.microsoft.com/office/drawing/2014/main" id="{C639A2E5-6B54-F354-C964-79CE29BEB3D6}"/>
              </a:ext>
            </a:extLst>
          </p:cNvPr>
          <p:cNvSpPr>
            <a:spLocks noGrp="1"/>
          </p:cNvSpPr>
          <p:nvPr>
            <p:ph type="pic" sz="quarter" idx="48"/>
          </p:nvPr>
        </p:nvSpPr>
        <p:spPr>
          <a:xfrm>
            <a:off x="25286158"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3" name="Text Placeholder 7">
            <a:extLst>
              <a:ext uri="{FF2B5EF4-FFF2-40B4-BE49-F238E27FC236}">
                <a16:creationId xmlns:a16="http://schemas.microsoft.com/office/drawing/2014/main" id="{405A4B4F-FDD8-68B8-BEC0-2C9F5E7703BC}"/>
              </a:ext>
            </a:extLst>
          </p:cNvPr>
          <p:cNvSpPr>
            <a:spLocks noGrp="1"/>
          </p:cNvSpPr>
          <p:nvPr>
            <p:ph type="body" sz="quarter" idx="50" hasCustomPrompt="1"/>
          </p:nvPr>
        </p:nvSpPr>
        <p:spPr>
          <a:xfrm>
            <a:off x="18532409" y="17059122"/>
            <a:ext cx="626364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65" name="Text Placeholder 7">
            <a:extLst>
              <a:ext uri="{FF2B5EF4-FFF2-40B4-BE49-F238E27FC236}">
                <a16:creationId xmlns:a16="http://schemas.microsoft.com/office/drawing/2014/main" id="{6A9D8994-57AB-FC46-F970-8A9BC7CAD264}"/>
              </a:ext>
            </a:extLst>
          </p:cNvPr>
          <p:cNvSpPr>
            <a:spLocks noGrp="1"/>
          </p:cNvSpPr>
          <p:nvPr>
            <p:ph type="body" sz="quarter" idx="51" hasCustomPrompt="1"/>
          </p:nvPr>
        </p:nvSpPr>
        <p:spPr>
          <a:xfrm>
            <a:off x="18532409" y="17727056"/>
            <a:ext cx="626364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66" name="Picture Placeholder 2">
            <a:extLst>
              <a:ext uri="{FF2B5EF4-FFF2-40B4-BE49-F238E27FC236}">
                <a16:creationId xmlns:a16="http://schemas.microsoft.com/office/drawing/2014/main" id="{34A2868F-2DD9-684C-4C82-813EEBD15ACA}"/>
              </a:ext>
            </a:extLst>
          </p:cNvPr>
          <p:cNvSpPr>
            <a:spLocks noGrp="1"/>
          </p:cNvSpPr>
          <p:nvPr>
            <p:ph type="pic" sz="quarter" idx="24"/>
          </p:nvPr>
        </p:nvSpPr>
        <p:spPr>
          <a:xfrm>
            <a:off x="15152060"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67" name="Picture Placeholder 2">
            <a:extLst>
              <a:ext uri="{FF2B5EF4-FFF2-40B4-BE49-F238E27FC236}">
                <a16:creationId xmlns:a16="http://schemas.microsoft.com/office/drawing/2014/main" id="{D2FB10F1-37BA-6882-EBF3-73F1E627FFB6}"/>
              </a:ext>
            </a:extLst>
          </p:cNvPr>
          <p:cNvSpPr>
            <a:spLocks noGrp="1"/>
          </p:cNvSpPr>
          <p:nvPr>
            <p:ph type="pic" sz="quarter" idx="20"/>
          </p:nvPr>
        </p:nvSpPr>
        <p:spPr>
          <a:xfrm>
            <a:off x="8394833"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68" name="Picture Placeholder 2">
            <a:extLst>
              <a:ext uri="{FF2B5EF4-FFF2-40B4-BE49-F238E27FC236}">
                <a16:creationId xmlns:a16="http://schemas.microsoft.com/office/drawing/2014/main" id="{F7972475-48C0-DE70-4A42-09E610902CE7}"/>
              </a:ext>
            </a:extLst>
          </p:cNvPr>
          <p:cNvSpPr>
            <a:spLocks noGrp="1"/>
          </p:cNvSpPr>
          <p:nvPr>
            <p:ph type="pic" sz="quarter" idx="52"/>
          </p:nvPr>
        </p:nvSpPr>
        <p:spPr>
          <a:xfrm>
            <a:off x="1637606"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69" name="Picture Placeholder 2">
            <a:extLst>
              <a:ext uri="{FF2B5EF4-FFF2-40B4-BE49-F238E27FC236}">
                <a16:creationId xmlns:a16="http://schemas.microsoft.com/office/drawing/2014/main" id="{03F70687-E13E-779B-ECD8-584B6FB4FB10}"/>
              </a:ext>
            </a:extLst>
          </p:cNvPr>
          <p:cNvSpPr>
            <a:spLocks noGrp="1"/>
          </p:cNvSpPr>
          <p:nvPr>
            <p:ph type="pic" sz="quarter" idx="28"/>
          </p:nvPr>
        </p:nvSpPr>
        <p:spPr>
          <a:xfrm>
            <a:off x="21909287"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70" name="Picture Placeholder 2">
            <a:extLst>
              <a:ext uri="{FF2B5EF4-FFF2-40B4-BE49-F238E27FC236}">
                <a16:creationId xmlns:a16="http://schemas.microsoft.com/office/drawing/2014/main" id="{EB21B6ED-31E4-7226-13B1-F2AA1B5EC045}"/>
              </a:ext>
            </a:extLst>
          </p:cNvPr>
          <p:cNvSpPr>
            <a:spLocks noGrp="1"/>
          </p:cNvSpPr>
          <p:nvPr>
            <p:ph type="pic" sz="quarter" idx="53"/>
          </p:nvPr>
        </p:nvSpPr>
        <p:spPr>
          <a:xfrm>
            <a:off x="28666515"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71" name="Picture Placeholder 2">
            <a:extLst>
              <a:ext uri="{FF2B5EF4-FFF2-40B4-BE49-F238E27FC236}">
                <a16:creationId xmlns:a16="http://schemas.microsoft.com/office/drawing/2014/main" id="{6C21D96F-4A3F-E55C-9A59-55E018F25D9C}"/>
              </a:ext>
            </a:extLst>
          </p:cNvPr>
          <p:cNvSpPr>
            <a:spLocks noGrp="1"/>
          </p:cNvSpPr>
          <p:nvPr>
            <p:ph type="pic" sz="quarter" idx="54"/>
          </p:nvPr>
        </p:nvSpPr>
        <p:spPr>
          <a:xfrm>
            <a:off x="18527620"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72" name="Text Placeholder 7">
            <a:extLst>
              <a:ext uri="{FF2B5EF4-FFF2-40B4-BE49-F238E27FC236}">
                <a16:creationId xmlns:a16="http://schemas.microsoft.com/office/drawing/2014/main" id="{485D12D2-2B06-3201-0659-EE86413C68DB}"/>
              </a:ext>
            </a:extLst>
          </p:cNvPr>
          <p:cNvSpPr>
            <a:spLocks noGrp="1"/>
          </p:cNvSpPr>
          <p:nvPr>
            <p:ph type="body" sz="quarter" idx="55" hasCustomPrompt="1"/>
          </p:nvPr>
        </p:nvSpPr>
        <p:spPr>
          <a:xfrm>
            <a:off x="25307424" y="17059122"/>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73" name="Text Placeholder 7">
            <a:extLst>
              <a:ext uri="{FF2B5EF4-FFF2-40B4-BE49-F238E27FC236}">
                <a16:creationId xmlns:a16="http://schemas.microsoft.com/office/drawing/2014/main" id="{7241A741-AE7C-3428-6194-0F6E94BF06FB}"/>
              </a:ext>
            </a:extLst>
          </p:cNvPr>
          <p:cNvSpPr>
            <a:spLocks noGrp="1"/>
          </p:cNvSpPr>
          <p:nvPr>
            <p:ph type="body" sz="quarter" idx="56" hasCustomPrompt="1"/>
          </p:nvPr>
        </p:nvSpPr>
        <p:spPr>
          <a:xfrm>
            <a:off x="25307424" y="17727056"/>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74" name="Text Placeholder 7">
            <a:extLst>
              <a:ext uri="{FF2B5EF4-FFF2-40B4-BE49-F238E27FC236}">
                <a16:creationId xmlns:a16="http://schemas.microsoft.com/office/drawing/2014/main" id="{8D28CF82-511F-AF83-F5D5-77ECB99010E2}"/>
              </a:ext>
            </a:extLst>
          </p:cNvPr>
          <p:cNvSpPr>
            <a:spLocks noGrp="1"/>
          </p:cNvSpPr>
          <p:nvPr>
            <p:ph type="body" sz="quarter" idx="57" hasCustomPrompt="1"/>
          </p:nvPr>
        </p:nvSpPr>
        <p:spPr>
          <a:xfrm>
            <a:off x="15141913"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81" name="Text Placeholder 7">
            <a:extLst>
              <a:ext uri="{FF2B5EF4-FFF2-40B4-BE49-F238E27FC236}">
                <a16:creationId xmlns:a16="http://schemas.microsoft.com/office/drawing/2014/main" id="{1439B33F-68A6-6AFE-68C2-8A0B706EE9E2}"/>
              </a:ext>
            </a:extLst>
          </p:cNvPr>
          <p:cNvSpPr>
            <a:spLocks noGrp="1"/>
          </p:cNvSpPr>
          <p:nvPr>
            <p:ph type="body" sz="quarter" idx="58" hasCustomPrompt="1"/>
          </p:nvPr>
        </p:nvSpPr>
        <p:spPr>
          <a:xfrm>
            <a:off x="8391957"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82" name="Text Placeholder 7">
            <a:extLst>
              <a:ext uri="{FF2B5EF4-FFF2-40B4-BE49-F238E27FC236}">
                <a16:creationId xmlns:a16="http://schemas.microsoft.com/office/drawing/2014/main" id="{1B9EFC83-50E5-49BB-B838-4F101E95ABDC}"/>
              </a:ext>
            </a:extLst>
          </p:cNvPr>
          <p:cNvSpPr>
            <a:spLocks noGrp="1"/>
          </p:cNvSpPr>
          <p:nvPr>
            <p:ph type="body" sz="quarter" idx="59" hasCustomPrompt="1"/>
          </p:nvPr>
        </p:nvSpPr>
        <p:spPr>
          <a:xfrm>
            <a:off x="15141913"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83" name="Text Placeholder 7">
            <a:extLst>
              <a:ext uri="{FF2B5EF4-FFF2-40B4-BE49-F238E27FC236}">
                <a16:creationId xmlns:a16="http://schemas.microsoft.com/office/drawing/2014/main" id="{BFB3F389-B76A-63C4-BC38-E857B1B0979C}"/>
              </a:ext>
            </a:extLst>
          </p:cNvPr>
          <p:cNvSpPr>
            <a:spLocks noGrp="1"/>
          </p:cNvSpPr>
          <p:nvPr>
            <p:ph type="body" sz="quarter" idx="60" hasCustomPrompt="1"/>
          </p:nvPr>
        </p:nvSpPr>
        <p:spPr>
          <a:xfrm>
            <a:off x="8391957"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84" name="Text Placeholder 7">
            <a:extLst>
              <a:ext uri="{FF2B5EF4-FFF2-40B4-BE49-F238E27FC236}">
                <a16:creationId xmlns:a16="http://schemas.microsoft.com/office/drawing/2014/main" id="{8AAEBAC8-FBC5-9068-A8B4-AEE29F8FC0A3}"/>
              </a:ext>
            </a:extLst>
          </p:cNvPr>
          <p:cNvSpPr>
            <a:spLocks noGrp="1"/>
          </p:cNvSpPr>
          <p:nvPr>
            <p:ph type="body" sz="quarter" idx="61" hasCustomPrompt="1"/>
          </p:nvPr>
        </p:nvSpPr>
        <p:spPr>
          <a:xfrm>
            <a:off x="21900662"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85" name="Text Placeholder 7">
            <a:extLst>
              <a:ext uri="{FF2B5EF4-FFF2-40B4-BE49-F238E27FC236}">
                <a16:creationId xmlns:a16="http://schemas.microsoft.com/office/drawing/2014/main" id="{A17BBB11-F155-8A2D-2741-A48639DDC938}"/>
              </a:ext>
            </a:extLst>
          </p:cNvPr>
          <p:cNvSpPr>
            <a:spLocks noGrp="1"/>
          </p:cNvSpPr>
          <p:nvPr>
            <p:ph type="body" sz="quarter" idx="62" hasCustomPrompt="1"/>
          </p:nvPr>
        </p:nvSpPr>
        <p:spPr>
          <a:xfrm>
            <a:off x="21900662"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86" name="Text Placeholder 7">
            <a:extLst>
              <a:ext uri="{FF2B5EF4-FFF2-40B4-BE49-F238E27FC236}">
                <a16:creationId xmlns:a16="http://schemas.microsoft.com/office/drawing/2014/main" id="{74BB25EE-CFA9-E005-5BB1-CAC4EA6436EA}"/>
              </a:ext>
            </a:extLst>
          </p:cNvPr>
          <p:cNvSpPr>
            <a:spLocks noGrp="1"/>
          </p:cNvSpPr>
          <p:nvPr>
            <p:ph type="body" sz="quarter" idx="63" hasCustomPrompt="1"/>
          </p:nvPr>
        </p:nvSpPr>
        <p:spPr>
          <a:xfrm>
            <a:off x="28666515" y="9981886"/>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87" name="Text Placeholder 7">
            <a:extLst>
              <a:ext uri="{FF2B5EF4-FFF2-40B4-BE49-F238E27FC236}">
                <a16:creationId xmlns:a16="http://schemas.microsoft.com/office/drawing/2014/main" id="{3505C59D-AFAD-58D3-4166-F5257E096C44}"/>
              </a:ext>
            </a:extLst>
          </p:cNvPr>
          <p:cNvSpPr>
            <a:spLocks noGrp="1"/>
          </p:cNvSpPr>
          <p:nvPr>
            <p:ph type="body" sz="quarter" idx="64" hasCustomPrompt="1"/>
          </p:nvPr>
        </p:nvSpPr>
        <p:spPr>
          <a:xfrm>
            <a:off x="28666515" y="10669493"/>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88" name="Text Placeholder 7">
            <a:extLst>
              <a:ext uri="{FF2B5EF4-FFF2-40B4-BE49-F238E27FC236}">
                <a16:creationId xmlns:a16="http://schemas.microsoft.com/office/drawing/2014/main" id="{9183A493-96AB-21A4-F2F2-55F4C25B4A32}"/>
              </a:ext>
            </a:extLst>
          </p:cNvPr>
          <p:cNvSpPr>
            <a:spLocks noGrp="1"/>
          </p:cNvSpPr>
          <p:nvPr>
            <p:ph type="body" sz="quarter" idx="65" hasCustomPrompt="1"/>
          </p:nvPr>
        </p:nvSpPr>
        <p:spPr>
          <a:xfrm>
            <a:off x="1637606"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89" name="Text Placeholder 7">
            <a:extLst>
              <a:ext uri="{FF2B5EF4-FFF2-40B4-BE49-F238E27FC236}">
                <a16:creationId xmlns:a16="http://schemas.microsoft.com/office/drawing/2014/main" id="{39F09929-49C9-A912-1E78-C37DD2A4005F}"/>
              </a:ext>
            </a:extLst>
          </p:cNvPr>
          <p:cNvSpPr>
            <a:spLocks noGrp="1"/>
          </p:cNvSpPr>
          <p:nvPr>
            <p:ph type="body" sz="quarter" idx="66" hasCustomPrompt="1"/>
          </p:nvPr>
        </p:nvSpPr>
        <p:spPr>
          <a:xfrm>
            <a:off x="1637606"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90" name="Title 1">
            <a:extLst>
              <a:ext uri="{FF2B5EF4-FFF2-40B4-BE49-F238E27FC236}">
                <a16:creationId xmlns:a16="http://schemas.microsoft.com/office/drawing/2014/main" id="{2700C3A0-30EC-1996-7732-DE4E1CF959F1}"/>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91" name="Text Placeholder 7">
            <a:extLst>
              <a:ext uri="{FF2B5EF4-FFF2-40B4-BE49-F238E27FC236}">
                <a16:creationId xmlns:a16="http://schemas.microsoft.com/office/drawing/2014/main" id="{A0EDA14A-3243-B144-7B6A-EA7981E5DC1E}"/>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Tree>
    <p:extLst>
      <p:ext uri="{BB962C8B-B14F-4D97-AF65-F5344CB8AC3E}">
        <p14:creationId xmlns:p14="http://schemas.microsoft.com/office/powerpoint/2010/main" val="1818591978"/>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0-up Image">
    <p:spTree>
      <p:nvGrpSpPr>
        <p:cNvPr id="1" name=""/>
        <p:cNvGrpSpPr/>
        <p:nvPr/>
      </p:nvGrpSpPr>
      <p:grpSpPr>
        <a:xfrm>
          <a:off x="0" y="0"/>
          <a:ext cx="0" cy="0"/>
          <a:chOff x="0" y="0"/>
          <a:chExt cx="0" cy="0"/>
        </a:xfrm>
      </p:grpSpPr>
      <p:sp>
        <p:nvSpPr>
          <p:cNvPr id="39" name="Text Placeholder 7">
            <a:extLst>
              <a:ext uri="{FF2B5EF4-FFF2-40B4-BE49-F238E27FC236}">
                <a16:creationId xmlns:a16="http://schemas.microsoft.com/office/drawing/2014/main" id="{E9B94E87-6C45-B9E5-F5AE-D69D71E61652}"/>
              </a:ext>
            </a:extLst>
          </p:cNvPr>
          <p:cNvSpPr>
            <a:spLocks noGrp="1"/>
          </p:cNvSpPr>
          <p:nvPr>
            <p:ph type="body" sz="quarter" idx="37" hasCustomPrompt="1"/>
          </p:nvPr>
        </p:nvSpPr>
        <p:spPr>
          <a:xfrm>
            <a:off x="8382295" y="17059122"/>
            <a:ext cx="626148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40" name="Text Placeholder 7">
            <a:extLst>
              <a:ext uri="{FF2B5EF4-FFF2-40B4-BE49-F238E27FC236}">
                <a16:creationId xmlns:a16="http://schemas.microsoft.com/office/drawing/2014/main" id="{960A4EC5-468D-A3E6-9294-084BA073A235}"/>
              </a:ext>
            </a:extLst>
          </p:cNvPr>
          <p:cNvSpPr>
            <a:spLocks noGrp="1"/>
          </p:cNvSpPr>
          <p:nvPr>
            <p:ph type="body" sz="quarter" idx="39" hasCustomPrompt="1"/>
          </p:nvPr>
        </p:nvSpPr>
        <p:spPr>
          <a:xfrm>
            <a:off x="1637605" y="17059122"/>
            <a:ext cx="625484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42" name="Text Placeholder 7">
            <a:extLst>
              <a:ext uri="{FF2B5EF4-FFF2-40B4-BE49-F238E27FC236}">
                <a16:creationId xmlns:a16="http://schemas.microsoft.com/office/drawing/2014/main" id="{7AB65765-2201-817D-E699-AB8E899F5A05}"/>
              </a:ext>
            </a:extLst>
          </p:cNvPr>
          <p:cNvSpPr>
            <a:spLocks noGrp="1"/>
          </p:cNvSpPr>
          <p:nvPr>
            <p:ph type="body" sz="quarter" idx="40" hasCustomPrompt="1"/>
          </p:nvPr>
        </p:nvSpPr>
        <p:spPr>
          <a:xfrm>
            <a:off x="8382295" y="17727056"/>
            <a:ext cx="626148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44" name="Text Placeholder 7">
            <a:extLst>
              <a:ext uri="{FF2B5EF4-FFF2-40B4-BE49-F238E27FC236}">
                <a16:creationId xmlns:a16="http://schemas.microsoft.com/office/drawing/2014/main" id="{A54B1517-FE34-AAC0-C4EE-52F7D477D2DC}"/>
              </a:ext>
            </a:extLst>
          </p:cNvPr>
          <p:cNvSpPr>
            <a:spLocks noGrp="1"/>
          </p:cNvSpPr>
          <p:nvPr>
            <p:ph type="body" sz="quarter" idx="43" hasCustomPrompt="1"/>
          </p:nvPr>
        </p:nvSpPr>
        <p:spPr>
          <a:xfrm>
            <a:off x="1637605" y="17727056"/>
            <a:ext cx="625484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45" name="Picture Placeholder 2">
            <a:extLst>
              <a:ext uri="{FF2B5EF4-FFF2-40B4-BE49-F238E27FC236}">
                <a16:creationId xmlns:a16="http://schemas.microsoft.com/office/drawing/2014/main" id="{30BC2C71-2AC1-DDC7-734C-63EE3CA218F6}"/>
              </a:ext>
            </a:extLst>
          </p:cNvPr>
          <p:cNvSpPr>
            <a:spLocks noGrp="1"/>
          </p:cNvSpPr>
          <p:nvPr>
            <p:ph type="pic" sz="quarter" idx="46"/>
          </p:nvPr>
        </p:nvSpPr>
        <p:spPr>
          <a:xfrm>
            <a:off x="1637605"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6" name="Picture Placeholder 2">
            <a:extLst>
              <a:ext uri="{FF2B5EF4-FFF2-40B4-BE49-F238E27FC236}">
                <a16:creationId xmlns:a16="http://schemas.microsoft.com/office/drawing/2014/main" id="{4A5495BC-7C50-8C58-B54F-D3C882FECC10}"/>
              </a:ext>
            </a:extLst>
          </p:cNvPr>
          <p:cNvSpPr>
            <a:spLocks noGrp="1"/>
          </p:cNvSpPr>
          <p:nvPr>
            <p:ph type="pic" sz="quarter" idx="47"/>
          </p:nvPr>
        </p:nvSpPr>
        <p:spPr>
          <a:xfrm>
            <a:off x="8396143"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7" name="Picture Placeholder 2">
            <a:extLst>
              <a:ext uri="{FF2B5EF4-FFF2-40B4-BE49-F238E27FC236}">
                <a16:creationId xmlns:a16="http://schemas.microsoft.com/office/drawing/2014/main" id="{48C56C91-18A4-7D8E-94FC-6714566B099C}"/>
              </a:ext>
            </a:extLst>
          </p:cNvPr>
          <p:cNvSpPr>
            <a:spLocks noGrp="1"/>
          </p:cNvSpPr>
          <p:nvPr>
            <p:ph type="pic" sz="quarter" idx="48"/>
          </p:nvPr>
        </p:nvSpPr>
        <p:spPr>
          <a:xfrm>
            <a:off x="21902586"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4" name="Text Placeholder 7">
            <a:extLst>
              <a:ext uri="{FF2B5EF4-FFF2-40B4-BE49-F238E27FC236}">
                <a16:creationId xmlns:a16="http://schemas.microsoft.com/office/drawing/2014/main" id="{528A02C1-AD1D-1EE4-C6AC-3B590D527780}"/>
              </a:ext>
            </a:extLst>
          </p:cNvPr>
          <p:cNvSpPr>
            <a:spLocks noGrp="1"/>
          </p:cNvSpPr>
          <p:nvPr>
            <p:ph type="body" sz="quarter" idx="50" hasCustomPrompt="1"/>
          </p:nvPr>
        </p:nvSpPr>
        <p:spPr>
          <a:xfrm>
            <a:off x="15132594" y="17059122"/>
            <a:ext cx="626364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55" name="Text Placeholder 7">
            <a:extLst>
              <a:ext uri="{FF2B5EF4-FFF2-40B4-BE49-F238E27FC236}">
                <a16:creationId xmlns:a16="http://schemas.microsoft.com/office/drawing/2014/main" id="{F1D675D5-3EFF-B8AD-BA35-187E996A9B67}"/>
              </a:ext>
            </a:extLst>
          </p:cNvPr>
          <p:cNvSpPr>
            <a:spLocks noGrp="1"/>
          </p:cNvSpPr>
          <p:nvPr>
            <p:ph type="body" sz="quarter" idx="51" hasCustomPrompt="1"/>
          </p:nvPr>
        </p:nvSpPr>
        <p:spPr>
          <a:xfrm>
            <a:off x="15132594" y="17727056"/>
            <a:ext cx="626364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56" name="Picture Placeholder 2">
            <a:extLst>
              <a:ext uri="{FF2B5EF4-FFF2-40B4-BE49-F238E27FC236}">
                <a16:creationId xmlns:a16="http://schemas.microsoft.com/office/drawing/2014/main" id="{F1029ABF-1C3A-2F51-92CB-AA5A3AC353FE}"/>
              </a:ext>
            </a:extLst>
          </p:cNvPr>
          <p:cNvSpPr>
            <a:spLocks noGrp="1"/>
          </p:cNvSpPr>
          <p:nvPr>
            <p:ph type="pic" sz="quarter" idx="24"/>
          </p:nvPr>
        </p:nvSpPr>
        <p:spPr>
          <a:xfrm>
            <a:off x="15152060"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7" name="Picture Placeholder 2">
            <a:extLst>
              <a:ext uri="{FF2B5EF4-FFF2-40B4-BE49-F238E27FC236}">
                <a16:creationId xmlns:a16="http://schemas.microsoft.com/office/drawing/2014/main" id="{8FE2B66F-F99F-570D-A31D-3578C4B3B179}"/>
              </a:ext>
            </a:extLst>
          </p:cNvPr>
          <p:cNvSpPr>
            <a:spLocks noGrp="1"/>
          </p:cNvSpPr>
          <p:nvPr>
            <p:ph type="pic" sz="quarter" idx="20"/>
          </p:nvPr>
        </p:nvSpPr>
        <p:spPr>
          <a:xfrm>
            <a:off x="8394833"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8" name="Picture Placeholder 2">
            <a:extLst>
              <a:ext uri="{FF2B5EF4-FFF2-40B4-BE49-F238E27FC236}">
                <a16:creationId xmlns:a16="http://schemas.microsoft.com/office/drawing/2014/main" id="{42FEAB60-4C6E-41A0-FC52-815836156837}"/>
              </a:ext>
            </a:extLst>
          </p:cNvPr>
          <p:cNvSpPr>
            <a:spLocks noGrp="1"/>
          </p:cNvSpPr>
          <p:nvPr>
            <p:ph type="pic" sz="quarter" idx="52"/>
          </p:nvPr>
        </p:nvSpPr>
        <p:spPr>
          <a:xfrm>
            <a:off x="1637606"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9" name="Picture Placeholder 2">
            <a:extLst>
              <a:ext uri="{FF2B5EF4-FFF2-40B4-BE49-F238E27FC236}">
                <a16:creationId xmlns:a16="http://schemas.microsoft.com/office/drawing/2014/main" id="{A2963118-2A95-082A-4DFF-6C0DA33F59BA}"/>
              </a:ext>
            </a:extLst>
          </p:cNvPr>
          <p:cNvSpPr>
            <a:spLocks noGrp="1"/>
          </p:cNvSpPr>
          <p:nvPr>
            <p:ph type="pic" sz="quarter" idx="28"/>
          </p:nvPr>
        </p:nvSpPr>
        <p:spPr>
          <a:xfrm>
            <a:off x="21909287"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60" name="Picture Placeholder 2">
            <a:extLst>
              <a:ext uri="{FF2B5EF4-FFF2-40B4-BE49-F238E27FC236}">
                <a16:creationId xmlns:a16="http://schemas.microsoft.com/office/drawing/2014/main" id="{F1791F3A-0E82-06A9-0588-000305CD1590}"/>
              </a:ext>
            </a:extLst>
          </p:cNvPr>
          <p:cNvSpPr>
            <a:spLocks noGrp="1"/>
          </p:cNvSpPr>
          <p:nvPr>
            <p:ph type="pic" sz="quarter" idx="53"/>
          </p:nvPr>
        </p:nvSpPr>
        <p:spPr>
          <a:xfrm>
            <a:off x="28666515"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61" name="Picture Placeholder 2">
            <a:extLst>
              <a:ext uri="{FF2B5EF4-FFF2-40B4-BE49-F238E27FC236}">
                <a16:creationId xmlns:a16="http://schemas.microsoft.com/office/drawing/2014/main" id="{7E0D42E0-350E-2247-45F3-56D42F8A4B66}"/>
              </a:ext>
            </a:extLst>
          </p:cNvPr>
          <p:cNvSpPr>
            <a:spLocks noGrp="1"/>
          </p:cNvSpPr>
          <p:nvPr>
            <p:ph type="pic" sz="quarter" idx="54"/>
          </p:nvPr>
        </p:nvSpPr>
        <p:spPr>
          <a:xfrm>
            <a:off x="15144048"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62" name="Text Placeholder 7">
            <a:extLst>
              <a:ext uri="{FF2B5EF4-FFF2-40B4-BE49-F238E27FC236}">
                <a16:creationId xmlns:a16="http://schemas.microsoft.com/office/drawing/2014/main" id="{A7640883-7B53-617D-BE12-A19E85F82D74}"/>
              </a:ext>
            </a:extLst>
          </p:cNvPr>
          <p:cNvSpPr>
            <a:spLocks noGrp="1"/>
          </p:cNvSpPr>
          <p:nvPr>
            <p:ph type="body" sz="quarter" idx="55" hasCustomPrompt="1"/>
          </p:nvPr>
        </p:nvSpPr>
        <p:spPr>
          <a:xfrm>
            <a:off x="21907609" y="17059122"/>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63" name="Text Placeholder 7">
            <a:extLst>
              <a:ext uri="{FF2B5EF4-FFF2-40B4-BE49-F238E27FC236}">
                <a16:creationId xmlns:a16="http://schemas.microsoft.com/office/drawing/2014/main" id="{D9B189E3-4BDB-A032-87AD-39D194013B83}"/>
              </a:ext>
            </a:extLst>
          </p:cNvPr>
          <p:cNvSpPr>
            <a:spLocks noGrp="1"/>
          </p:cNvSpPr>
          <p:nvPr>
            <p:ph type="body" sz="quarter" idx="56" hasCustomPrompt="1"/>
          </p:nvPr>
        </p:nvSpPr>
        <p:spPr>
          <a:xfrm>
            <a:off x="21907609" y="17727056"/>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64" name="Text Placeholder 7">
            <a:extLst>
              <a:ext uri="{FF2B5EF4-FFF2-40B4-BE49-F238E27FC236}">
                <a16:creationId xmlns:a16="http://schemas.microsoft.com/office/drawing/2014/main" id="{2A34B9E8-CFB0-ABCC-D2C4-A8F174FDB901}"/>
              </a:ext>
            </a:extLst>
          </p:cNvPr>
          <p:cNvSpPr>
            <a:spLocks noGrp="1"/>
          </p:cNvSpPr>
          <p:nvPr>
            <p:ph type="body" sz="quarter" idx="57" hasCustomPrompt="1"/>
          </p:nvPr>
        </p:nvSpPr>
        <p:spPr>
          <a:xfrm>
            <a:off x="15141913"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75" name="Text Placeholder 7">
            <a:extLst>
              <a:ext uri="{FF2B5EF4-FFF2-40B4-BE49-F238E27FC236}">
                <a16:creationId xmlns:a16="http://schemas.microsoft.com/office/drawing/2014/main" id="{716C5C95-2BC4-4D5A-9F5E-FA8B8CECBF63}"/>
              </a:ext>
            </a:extLst>
          </p:cNvPr>
          <p:cNvSpPr>
            <a:spLocks noGrp="1"/>
          </p:cNvSpPr>
          <p:nvPr>
            <p:ph type="body" sz="quarter" idx="58" hasCustomPrompt="1"/>
          </p:nvPr>
        </p:nvSpPr>
        <p:spPr>
          <a:xfrm>
            <a:off x="8391957"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76" name="Text Placeholder 7">
            <a:extLst>
              <a:ext uri="{FF2B5EF4-FFF2-40B4-BE49-F238E27FC236}">
                <a16:creationId xmlns:a16="http://schemas.microsoft.com/office/drawing/2014/main" id="{471A9256-6A6C-5C2D-1DEA-813569F4D299}"/>
              </a:ext>
            </a:extLst>
          </p:cNvPr>
          <p:cNvSpPr>
            <a:spLocks noGrp="1"/>
          </p:cNvSpPr>
          <p:nvPr>
            <p:ph type="body" sz="quarter" idx="59" hasCustomPrompt="1"/>
          </p:nvPr>
        </p:nvSpPr>
        <p:spPr>
          <a:xfrm>
            <a:off x="15141913"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77" name="Text Placeholder 7">
            <a:extLst>
              <a:ext uri="{FF2B5EF4-FFF2-40B4-BE49-F238E27FC236}">
                <a16:creationId xmlns:a16="http://schemas.microsoft.com/office/drawing/2014/main" id="{43D755B0-CB88-73DF-77BE-F524AF555427}"/>
              </a:ext>
            </a:extLst>
          </p:cNvPr>
          <p:cNvSpPr>
            <a:spLocks noGrp="1"/>
          </p:cNvSpPr>
          <p:nvPr>
            <p:ph type="body" sz="quarter" idx="60" hasCustomPrompt="1"/>
          </p:nvPr>
        </p:nvSpPr>
        <p:spPr>
          <a:xfrm>
            <a:off x="8391957"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78" name="Text Placeholder 7">
            <a:extLst>
              <a:ext uri="{FF2B5EF4-FFF2-40B4-BE49-F238E27FC236}">
                <a16:creationId xmlns:a16="http://schemas.microsoft.com/office/drawing/2014/main" id="{3198CB65-E1BB-0862-2BBA-EDF38803C3B4}"/>
              </a:ext>
            </a:extLst>
          </p:cNvPr>
          <p:cNvSpPr>
            <a:spLocks noGrp="1"/>
          </p:cNvSpPr>
          <p:nvPr>
            <p:ph type="body" sz="quarter" idx="61" hasCustomPrompt="1"/>
          </p:nvPr>
        </p:nvSpPr>
        <p:spPr>
          <a:xfrm>
            <a:off x="21900662"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79" name="Text Placeholder 7">
            <a:extLst>
              <a:ext uri="{FF2B5EF4-FFF2-40B4-BE49-F238E27FC236}">
                <a16:creationId xmlns:a16="http://schemas.microsoft.com/office/drawing/2014/main" id="{D76AC962-A132-DA02-DE26-644561C88B3B}"/>
              </a:ext>
            </a:extLst>
          </p:cNvPr>
          <p:cNvSpPr>
            <a:spLocks noGrp="1"/>
          </p:cNvSpPr>
          <p:nvPr>
            <p:ph type="body" sz="quarter" idx="62" hasCustomPrompt="1"/>
          </p:nvPr>
        </p:nvSpPr>
        <p:spPr>
          <a:xfrm>
            <a:off x="21900662"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80" name="Text Placeholder 7">
            <a:extLst>
              <a:ext uri="{FF2B5EF4-FFF2-40B4-BE49-F238E27FC236}">
                <a16:creationId xmlns:a16="http://schemas.microsoft.com/office/drawing/2014/main" id="{7EC2D322-35AF-3168-CAE7-F7242C22DE6D}"/>
              </a:ext>
            </a:extLst>
          </p:cNvPr>
          <p:cNvSpPr>
            <a:spLocks noGrp="1"/>
          </p:cNvSpPr>
          <p:nvPr>
            <p:ph type="body" sz="quarter" idx="63" hasCustomPrompt="1"/>
          </p:nvPr>
        </p:nvSpPr>
        <p:spPr>
          <a:xfrm>
            <a:off x="28666515" y="9981886"/>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90" name="Text Placeholder 7">
            <a:extLst>
              <a:ext uri="{FF2B5EF4-FFF2-40B4-BE49-F238E27FC236}">
                <a16:creationId xmlns:a16="http://schemas.microsoft.com/office/drawing/2014/main" id="{B0179DD1-4F77-A229-F54C-117D786F649E}"/>
              </a:ext>
            </a:extLst>
          </p:cNvPr>
          <p:cNvSpPr>
            <a:spLocks noGrp="1"/>
          </p:cNvSpPr>
          <p:nvPr>
            <p:ph type="body" sz="quarter" idx="64" hasCustomPrompt="1"/>
          </p:nvPr>
        </p:nvSpPr>
        <p:spPr>
          <a:xfrm>
            <a:off x="28666515" y="10669493"/>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91" name="Picture Placeholder 2">
            <a:extLst>
              <a:ext uri="{FF2B5EF4-FFF2-40B4-BE49-F238E27FC236}">
                <a16:creationId xmlns:a16="http://schemas.microsoft.com/office/drawing/2014/main" id="{1B3ED7E6-3440-4DEC-6512-E64B9960C25B}"/>
              </a:ext>
            </a:extLst>
          </p:cNvPr>
          <p:cNvSpPr>
            <a:spLocks noGrp="1"/>
          </p:cNvSpPr>
          <p:nvPr>
            <p:ph type="pic" sz="quarter" idx="65"/>
          </p:nvPr>
        </p:nvSpPr>
        <p:spPr>
          <a:xfrm>
            <a:off x="28661124"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92" name="Text Placeholder 7">
            <a:extLst>
              <a:ext uri="{FF2B5EF4-FFF2-40B4-BE49-F238E27FC236}">
                <a16:creationId xmlns:a16="http://schemas.microsoft.com/office/drawing/2014/main" id="{9C3AE372-0E56-771E-CCB5-C1E77A38D343}"/>
              </a:ext>
            </a:extLst>
          </p:cNvPr>
          <p:cNvSpPr>
            <a:spLocks noGrp="1"/>
          </p:cNvSpPr>
          <p:nvPr>
            <p:ph type="body" sz="quarter" idx="66" hasCustomPrompt="1"/>
          </p:nvPr>
        </p:nvSpPr>
        <p:spPr>
          <a:xfrm>
            <a:off x="28644881" y="17103569"/>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93" name="Text Placeholder 7">
            <a:extLst>
              <a:ext uri="{FF2B5EF4-FFF2-40B4-BE49-F238E27FC236}">
                <a16:creationId xmlns:a16="http://schemas.microsoft.com/office/drawing/2014/main" id="{F415D1AB-B98D-8EC8-08B0-3DAD5A3D8CB4}"/>
              </a:ext>
            </a:extLst>
          </p:cNvPr>
          <p:cNvSpPr>
            <a:spLocks noGrp="1"/>
          </p:cNvSpPr>
          <p:nvPr>
            <p:ph type="body" sz="quarter" idx="67" hasCustomPrompt="1"/>
          </p:nvPr>
        </p:nvSpPr>
        <p:spPr>
          <a:xfrm>
            <a:off x="28644881" y="17791176"/>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94" name="Text Placeholder 7">
            <a:extLst>
              <a:ext uri="{FF2B5EF4-FFF2-40B4-BE49-F238E27FC236}">
                <a16:creationId xmlns:a16="http://schemas.microsoft.com/office/drawing/2014/main" id="{5A71691E-DD29-C12F-E295-A972376CE117}"/>
              </a:ext>
            </a:extLst>
          </p:cNvPr>
          <p:cNvSpPr>
            <a:spLocks noGrp="1"/>
          </p:cNvSpPr>
          <p:nvPr>
            <p:ph type="body" sz="quarter" idx="68" hasCustomPrompt="1"/>
          </p:nvPr>
        </p:nvSpPr>
        <p:spPr>
          <a:xfrm>
            <a:off x="1637606"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95" name="Text Placeholder 7">
            <a:extLst>
              <a:ext uri="{FF2B5EF4-FFF2-40B4-BE49-F238E27FC236}">
                <a16:creationId xmlns:a16="http://schemas.microsoft.com/office/drawing/2014/main" id="{909DF864-DBFA-F92D-B685-429A430B2601}"/>
              </a:ext>
            </a:extLst>
          </p:cNvPr>
          <p:cNvSpPr>
            <a:spLocks noGrp="1"/>
          </p:cNvSpPr>
          <p:nvPr>
            <p:ph type="body" sz="quarter" idx="69" hasCustomPrompt="1"/>
          </p:nvPr>
        </p:nvSpPr>
        <p:spPr>
          <a:xfrm>
            <a:off x="1637606"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96" name="Title 1">
            <a:extLst>
              <a:ext uri="{FF2B5EF4-FFF2-40B4-BE49-F238E27FC236}">
                <a16:creationId xmlns:a16="http://schemas.microsoft.com/office/drawing/2014/main" id="{4AD4D5AB-34C6-812D-8AD2-BF8272B62835}"/>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97" name="Text Placeholder 7">
            <a:extLst>
              <a:ext uri="{FF2B5EF4-FFF2-40B4-BE49-F238E27FC236}">
                <a16:creationId xmlns:a16="http://schemas.microsoft.com/office/drawing/2014/main" id="{B1FCE4BF-7751-CC7B-D446-A5791D382E69}"/>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Tree>
    <p:extLst>
      <p:ext uri="{BB962C8B-B14F-4D97-AF65-F5344CB8AC3E}">
        <p14:creationId xmlns:p14="http://schemas.microsoft.com/office/powerpoint/2010/main" val="3322413346"/>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Use Cas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sz="7200">
                <a:solidFill>
                  <a:schemeClr val="bg1"/>
                </a:solidFill>
                <a:latin typeface="+mn-lt"/>
              </a:defRPr>
            </a:lvl1pPr>
          </a:lstStyle>
          <a:p>
            <a:r>
              <a:rPr lang="en-US" dirty="0"/>
              <a:t>Click to add image</a:t>
            </a:r>
          </a:p>
        </p:txBody>
      </p:sp>
    </p:spTree>
    <p:extLst>
      <p:ext uri="{BB962C8B-B14F-4D97-AF65-F5344CB8AC3E}">
        <p14:creationId xmlns:p14="http://schemas.microsoft.com/office/powerpoint/2010/main" val="1130100509"/>
      </p:ext>
    </p:extLst>
  </p:cSld>
  <p:clrMapOvr>
    <a:masterClrMapping/>
  </p:clrMapOvr>
  <mc:AlternateContent xmlns:mc="http://schemas.openxmlformats.org/markup-compatibility/2006" xmlns:p14="http://schemas.microsoft.com/office/powerpoint/2010/main">
    <mc:Choice Requires="p14">
      <p:transition p14:dur="10"/>
    </mc:Choice>
    <mc:Fallback xmlns="" xmlns:a14="http://schemas.microsoft.com/office/drawing/2010/main" xmlns:a16="http://schemas.microsoft.com/office/drawing/2014/main">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nt Testing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C870B57E-B314-99BB-8DF8-2672644B4F4E}"/>
              </a:ext>
            </a:extLst>
          </p:cNvPr>
          <p:cNvSpPr/>
          <p:nvPr userDrawn="1"/>
        </p:nvSpPr>
        <p:spPr>
          <a:xfrm>
            <a:off x="15000920" y="10556523"/>
            <a:ext cx="11020290" cy="74920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endParaRPr lang="en-US" sz="9600" b="1" dirty="0" err="1">
              <a:solidFill>
                <a:schemeClr val="tx1"/>
              </a:solidFill>
              <a:latin typeface="NVIDIA Sans" panose="020B0503020203020204" pitchFamily="34" charset="0"/>
              <a:cs typeface="NVIDIA Sans" panose="020B0503020203020204" pitchFamily="34" charset="0"/>
            </a:endParaRPr>
          </a:p>
        </p:txBody>
      </p:sp>
      <p:pic>
        <p:nvPicPr>
          <p:cNvPr id="8" name="Picture 7">
            <a:extLst>
              <a:ext uri="{FF2B5EF4-FFF2-40B4-BE49-F238E27FC236}">
                <a16:creationId xmlns:a16="http://schemas.microsoft.com/office/drawing/2014/main" id="{AF3F80E6-5287-D931-0053-EF9F8579EE41}"/>
              </a:ext>
            </a:extLst>
          </p:cNvPr>
          <p:cNvPicPr>
            <a:picLocks noChangeAspect="1"/>
          </p:cNvPicPr>
          <p:nvPr userDrawn="1"/>
        </p:nvPicPr>
        <p:blipFill>
          <a:blip r:embed="rId2"/>
          <a:stretch>
            <a:fillRect/>
          </a:stretch>
        </p:blipFill>
        <p:spPr>
          <a:xfrm>
            <a:off x="3087422" y="10556523"/>
            <a:ext cx="11022523" cy="7864522"/>
          </a:xfrm>
          <a:prstGeom prst="rect">
            <a:avLst/>
          </a:prstGeom>
        </p:spPr>
      </p:pic>
      <p:sp>
        <p:nvSpPr>
          <p:cNvPr id="10" name="Content Placeholder 2">
            <a:extLst>
              <a:ext uri="{FF2B5EF4-FFF2-40B4-BE49-F238E27FC236}">
                <a16:creationId xmlns:a16="http://schemas.microsoft.com/office/drawing/2014/main" id="{1D89DD87-13E1-B25F-EBCC-2BC52BA4AACF}"/>
              </a:ext>
            </a:extLst>
          </p:cNvPr>
          <p:cNvSpPr>
            <a:spLocks noGrp="1"/>
          </p:cNvSpPr>
          <p:nvPr>
            <p:ph idx="11" hasCustomPrompt="1"/>
          </p:nvPr>
        </p:nvSpPr>
        <p:spPr>
          <a:xfrm>
            <a:off x="15951796" y="11141440"/>
            <a:ext cx="9273032" cy="2550828"/>
          </a:xfrm>
          <a:prstGeom prst="rect">
            <a:avLst/>
          </a:prstGeom>
        </p:spPr>
        <p:txBody>
          <a:bodyPr/>
          <a:lstStyle>
            <a:lvl1pPr marL="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1pPr>
            <a:lvl2pPr marL="9144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2pPr>
            <a:lvl3pPr marL="18288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3pPr>
            <a:lvl4pPr marL="27432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4pPr>
            <a:lvl5pPr marL="36576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5pPr>
          </a:lstStyle>
          <a:p>
            <a:pPr lvl="0"/>
            <a:r>
              <a:rPr lang="en-US" dirty="0"/>
              <a:t>Click to edit text styles</a:t>
            </a:r>
          </a:p>
        </p:txBody>
      </p:sp>
      <p:sp>
        <p:nvSpPr>
          <p:cNvPr id="11" name="Content Placeholder 2">
            <a:extLst>
              <a:ext uri="{FF2B5EF4-FFF2-40B4-BE49-F238E27FC236}">
                <a16:creationId xmlns:a16="http://schemas.microsoft.com/office/drawing/2014/main" id="{0B869C1B-4BC1-3F4F-4B38-F2FBE6DA6157}"/>
              </a:ext>
            </a:extLst>
          </p:cNvPr>
          <p:cNvSpPr>
            <a:spLocks noGrp="1"/>
          </p:cNvSpPr>
          <p:nvPr>
            <p:ph idx="12" hasCustomPrompt="1"/>
          </p:nvPr>
        </p:nvSpPr>
        <p:spPr>
          <a:xfrm>
            <a:off x="15951796" y="13730012"/>
            <a:ext cx="9273032" cy="2550828"/>
          </a:xfrm>
          <a:prstGeom prst="rect">
            <a:avLst/>
          </a:prstGeom>
        </p:spPr>
        <p:txBody>
          <a:bodyPr/>
          <a:lstStyle>
            <a:lvl1pPr marL="0" indent="0">
              <a:buClr>
                <a:schemeClr val="tx2"/>
              </a:buClr>
              <a:buFontTx/>
              <a:buNone/>
              <a:defRPr sz="9600" b="0">
                <a:solidFill>
                  <a:schemeClr val="bg1"/>
                </a:solidFill>
                <a:latin typeface="NVIDIA Sans" panose="020B0503020203020204" pitchFamily="34" charset="0"/>
                <a:cs typeface="NVIDIA Sans" panose="020B0503020203020204" pitchFamily="34" charset="0"/>
              </a:defRPr>
            </a:lvl1pPr>
            <a:lvl2pPr marL="9144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2pPr>
            <a:lvl3pPr marL="18288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3pPr>
            <a:lvl4pPr marL="27432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4pPr>
            <a:lvl5pPr marL="36576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5pPr>
          </a:lstStyle>
          <a:p>
            <a:pPr lvl="0"/>
            <a:r>
              <a:rPr lang="en-US" dirty="0"/>
              <a:t>Click to edit text styles</a:t>
            </a:r>
          </a:p>
        </p:txBody>
      </p:sp>
    </p:spTree>
    <p:extLst>
      <p:ext uri="{BB962C8B-B14F-4D97-AF65-F5344CB8AC3E}">
        <p14:creationId xmlns:p14="http://schemas.microsoft.com/office/powerpoint/2010/main" val="1039441924"/>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Demo - Imag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sz="7200">
                <a:solidFill>
                  <a:schemeClr val="bg1"/>
                </a:solidFill>
                <a:latin typeface="+mn-lt"/>
              </a:defRPr>
            </a:lvl1pPr>
          </a:lstStyle>
          <a:p>
            <a:r>
              <a:rPr lang="en-US" dirty="0"/>
              <a:t>Click to add image of video/demo</a:t>
            </a:r>
          </a:p>
        </p:txBody>
      </p:sp>
    </p:spTree>
    <p:extLst>
      <p:ext uri="{BB962C8B-B14F-4D97-AF65-F5344CB8AC3E}">
        <p14:creationId xmlns:p14="http://schemas.microsoft.com/office/powerpoint/2010/main" val="3390819932"/>
      </p:ext>
    </p:extLst>
  </p:cSld>
  <p:clrMapOvr>
    <a:masterClrMapping/>
  </p:clrMapOvr>
  <mc:AlternateContent xmlns:mc="http://schemas.openxmlformats.org/markup-compatibility/2006" xmlns:p14="http://schemas.microsoft.com/office/powerpoint/2010/main">
    <mc:Choice Requires="p14">
      <p:transition p14:dur="10"/>
    </mc:Choice>
    <mc:Fallback xmlns="" xmlns:a14="http://schemas.microsoft.com/office/drawing/2010/main" xmlns:a16="http://schemas.microsoft.com/office/drawing/2014/main">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 Insert Video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834EEA-7CA3-4C82-B29B-3EA15B8822C9}"/>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sp>
        <p:nvSpPr>
          <p:cNvPr id="17" name="Media Placeholder 7">
            <a:extLst>
              <a:ext uri="{FF2B5EF4-FFF2-40B4-BE49-F238E27FC236}">
                <a16:creationId xmlns:a16="http://schemas.microsoft.com/office/drawing/2014/main" id="{95086AA8-FFA8-416F-AD2F-0B7223809227}"/>
              </a:ext>
            </a:extLst>
          </p:cNvPr>
          <p:cNvSpPr>
            <a:spLocks noGrp="1"/>
          </p:cNvSpPr>
          <p:nvPr>
            <p:ph type="media"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lang="en-US" sz="8400" b="1" dirty="0">
                <a:solidFill>
                  <a:schemeClr val="bg1"/>
                </a:solidFill>
                <a:latin typeface="+mn-lt"/>
              </a:defRPr>
            </a:lvl1pPr>
          </a:lstStyle>
          <a:p>
            <a:pPr marL="857250" lvl="0" indent="-857250" algn="ctr"/>
            <a:r>
              <a:rPr lang="en-US" dirty="0"/>
              <a:t>Click to add video</a:t>
            </a:r>
          </a:p>
        </p:txBody>
      </p:sp>
    </p:spTree>
    <p:extLst>
      <p:ext uri="{BB962C8B-B14F-4D97-AF65-F5344CB8AC3E}">
        <p14:creationId xmlns:p14="http://schemas.microsoft.com/office/powerpoint/2010/main" val="2602793038"/>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3" name="Picture 2" descr="A green and white background&#10;&#10;Description automatically generated">
            <a:extLst>
              <a:ext uri="{FF2B5EF4-FFF2-40B4-BE49-F238E27FC236}">
                <a16:creationId xmlns:a16="http://schemas.microsoft.com/office/drawing/2014/main" id="{708A9C7D-B92D-A13B-AE0E-7F3EA434A10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6F1316F0-7ADD-BB87-23BE-740C3B3B0100}"/>
              </a:ext>
            </a:extLst>
          </p:cNvPr>
          <p:cNvSpPr/>
          <p:nvPr userDrawn="1"/>
        </p:nvSpPr>
        <p:spPr>
          <a:xfrm>
            <a:off x="0" y="6963916"/>
            <a:ext cx="36576000" cy="13610084"/>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cxnSp>
        <p:nvCxnSpPr>
          <p:cNvPr id="6" name="Straight Connector 5">
            <a:extLst>
              <a:ext uri="{FF2B5EF4-FFF2-40B4-BE49-F238E27FC236}">
                <a16:creationId xmlns:a16="http://schemas.microsoft.com/office/drawing/2014/main" id="{CB1478E8-E56F-B47D-1F5A-CBA4655161C3}"/>
              </a:ext>
            </a:extLst>
          </p:cNvPr>
          <p:cNvCxnSpPr/>
          <p:nvPr userDrawn="1"/>
        </p:nvCxnSpPr>
        <p:spPr>
          <a:xfrm>
            <a:off x="0" y="11329275"/>
            <a:ext cx="36576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bg1"/>
                </a:solidFill>
                <a:latin typeface="NVIDIA Sans" panose="020B0503020203020204" pitchFamily="34" charset="0"/>
                <a:cs typeface="NVIDIA Sans" panose="020B0503020203020204" pitchFamily="34" charset="0"/>
              </a:defRPr>
            </a:lvl1pPr>
          </a:lstStyle>
          <a:p>
            <a:r>
              <a:rPr lang="en-US" dirty="0"/>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Tree>
    <p:extLst>
      <p:ext uri="{BB962C8B-B14F-4D97-AF65-F5344CB8AC3E}">
        <p14:creationId xmlns:p14="http://schemas.microsoft.com/office/powerpoint/2010/main" val="30660233"/>
      </p:ext>
    </p:extLst>
  </p:cSld>
  <p:clrMapOvr>
    <a:masterClrMapping/>
  </p:clrMapOvr>
  <mc:AlternateContent xmlns:mc="http://schemas.openxmlformats.org/markup-compatibility/2006" xmlns:p14="http://schemas.microsoft.com/office/powerpoint/2010/main">
    <mc:Choice Requires="p14">
      <p:transition p14:dur="10"/>
    </mc:Choice>
    <mc:Fallback xmlns="" xmlns:a14="http://schemas.microsoft.com/office/drawing/2010/main" xmlns:a16="http://schemas.microsoft.com/office/drawing/2014/main">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mplex_Timeline">
    <p:spTree>
      <p:nvGrpSpPr>
        <p:cNvPr id="1" name=""/>
        <p:cNvGrpSpPr/>
        <p:nvPr/>
      </p:nvGrpSpPr>
      <p:grpSpPr>
        <a:xfrm>
          <a:off x="0" y="0"/>
          <a:ext cx="0" cy="0"/>
          <a:chOff x="0" y="0"/>
          <a:chExt cx="0" cy="0"/>
        </a:xfrm>
      </p:grpSpPr>
      <p:pic>
        <p:nvPicPr>
          <p:cNvPr id="4" name="Picture 3" descr="A green and white background&#10;&#10;Description automatically generated">
            <a:extLst>
              <a:ext uri="{FF2B5EF4-FFF2-40B4-BE49-F238E27FC236}">
                <a16:creationId xmlns:a16="http://schemas.microsoft.com/office/drawing/2014/main" id="{868E8BC8-DCAA-6E80-5181-5371045BDE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D046080A-6CDE-3FF2-A128-47CFF5F0C9C5}"/>
              </a:ext>
            </a:extLst>
          </p:cNvPr>
          <p:cNvSpPr/>
          <p:nvPr userDrawn="1"/>
        </p:nvSpPr>
        <p:spPr>
          <a:xfrm>
            <a:off x="0" y="6963916"/>
            <a:ext cx="36576000" cy="13610084"/>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bg1"/>
                </a:solidFill>
                <a:latin typeface="NVIDIA Sans" panose="020B0503020203020204" pitchFamily="34" charset="0"/>
                <a:cs typeface="NVIDIA Sans" panose="020B0503020203020204" pitchFamily="34" charset="0"/>
              </a:defRPr>
            </a:lvl1pPr>
          </a:lstStyle>
          <a:p>
            <a:r>
              <a:rPr lang="en-US" dirty="0"/>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Tree>
    <p:extLst>
      <p:ext uri="{BB962C8B-B14F-4D97-AF65-F5344CB8AC3E}">
        <p14:creationId xmlns:p14="http://schemas.microsoft.com/office/powerpoint/2010/main" val="1947985491"/>
      </p:ext>
    </p:extLst>
  </p:cSld>
  <p:clrMapOvr>
    <a:masterClrMapping/>
  </p:clrMapOvr>
  <mc:AlternateContent xmlns:mc="http://schemas.openxmlformats.org/markup-compatibility/2006" xmlns:p14="http://schemas.microsoft.com/office/powerpoint/2010/main">
    <mc:Choice Requires="p14">
      <p:transition p14:dur="10"/>
    </mc:Choice>
    <mc:Fallback xmlns="" xmlns:a14="http://schemas.microsoft.com/office/drawing/2010/main" xmlns:a16="http://schemas.microsoft.com/office/drawing/2014/main">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meline w/ Images Layout">
    <p:spTree>
      <p:nvGrpSpPr>
        <p:cNvPr id="1" name=""/>
        <p:cNvGrpSpPr/>
        <p:nvPr/>
      </p:nvGrpSpPr>
      <p:grpSpPr>
        <a:xfrm>
          <a:off x="0" y="0"/>
          <a:ext cx="0" cy="0"/>
          <a:chOff x="0" y="0"/>
          <a:chExt cx="0" cy="0"/>
        </a:xfrm>
      </p:grpSpPr>
      <p:pic>
        <p:nvPicPr>
          <p:cNvPr id="4" name="Picture 3" descr="A green and white background&#10;&#10;Description automatically generated">
            <a:extLst>
              <a:ext uri="{FF2B5EF4-FFF2-40B4-BE49-F238E27FC236}">
                <a16:creationId xmlns:a16="http://schemas.microsoft.com/office/drawing/2014/main" id="{19281CF6-82C4-D591-C93F-79BF14277CD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8C0EE250-813A-B3FC-C9DB-11B6E237EC3B}"/>
              </a:ext>
            </a:extLst>
          </p:cNvPr>
          <p:cNvSpPr/>
          <p:nvPr userDrawn="1"/>
        </p:nvSpPr>
        <p:spPr>
          <a:xfrm>
            <a:off x="0" y="6963916"/>
            <a:ext cx="36576000" cy="13610084"/>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bg1"/>
                </a:solidFill>
                <a:latin typeface="NVIDIA Sans" panose="020B0503020203020204" pitchFamily="34" charset="0"/>
                <a:cs typeface="NVIDIA Sans" panose="020B0503020203020204" pitchFamily="34" charset="0"/>
              </a:defRPr>
            </a:lvl1pPr>
          </a:lstStyle>
          <a:p>
            <a:r>
              <a:rPr lang="en-US" dirty="0"/>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cxnSp>
        <p:nvCxnSpPr>
          <p:cNvPr id="12" name="Straight Connector 11">
            <a:extLst>
              <a:ext uri="{FF2B5EF4-FFF2-40B4-BE49-F238E27FC236}">
                <a16:creationId xmlns:a16="http://schemas.microsoft.com/office/drawing/2014/main" id="{B81A4C02-2335-3840-A0B5-647FE4372B5A}"/>
              </a:ext>
            </a:extLst>
          </p:cNvPr>
          <p:cNvCxnSpPr/>
          <p:nvPr userDrawn="1"/>
        </p:nvCxnSpPr>
        <p:spPr>
          <a:xfrm>
            <a:off x="0" y="12517118"/>
            <a:ext cx="36576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Picture Placeholder 2">
            <a:extLst>
              <a:ext uri="{FF2B5EF4-FFF2-40B4-BE49-F238E27FC236}">
                <a16:creationId xmlns:a16="http://schemas.microsoft.com/office/drawing/2014/main" id="{327B64A9-49B7-26AE-EEC1-3DFB7714FDFA}"/>
              </a:ext>
            </a:extLst>
          </p:cNvPr>
          <p:cNvSpPr>
            <a:spLocks noGrp="1"/>
          </p:cNvSpPr>
          <p:nvPr>
            <p:ph type="pic" sz="quarter" idx="11"/>
          </p:nvPr>
        </p:nvSpPr>
        <p:spPr>
          <a:xfrm>
            <a:off x="1104900" y="8828853"/>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endParaRPr lang="en-US" dirty="0"/>
          </a:p>
        </p:txBody>
      </p:sp>
      <p:sp>
        <p:nvSpPr>
          <p:cNvPr id="14" name="Text Placeholder 7">
            <a:extLst>
              <a:ext uri="{FF2B5EF4-FFF2-40B4-BE49-F238E27FC236}">
                <a16:creationId xmlns:a16="http://schemas.microsoft.com/office/drawing/2014/main" id="{65B24A7F-7007-8F97-B7C8-699C5938267B}"/>
              </a:ext>
            </a:extLst>
          </p:cNvPr>
          <p:cNvSpPr>
            <a:spLocks noGrp="1"/>
          </p:cNvSpPr>
          <p:nvPr>
            <p:ph type="body" sz="quarter" idx="12" hasCustomPrompt="1"/>
          </p:nvPr>
        </p:nvSpPr>
        <p:spPr>
          <a:xfrm>
            <a:off x="1104901" y="7235683"/>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18" name="Text Placeholder 7">
            <a:extLst>
              <a:ext uri="{FF2B5EF4-FFF2-40B4-BE49-F238E27FC236}">
                <a16:creationId xmlns:a16="http://schemas.microsoft.com/office/drawing/2014/main" id="{BE9F7FB4-6AA0-B491-27B8-845C8CCE95D1}"/>
              </a:ext>
            </a:extLst>
          </p:cNvPr>
          <p:cNvSpPr>
            <a:spLocks noGrp="1"/>
          </p:cNvSpPr>
          <p:nvPr>
            <p:ph type="body" sz="quarter" idx="30" hasCustomPrompt="1"/>
          </p:nvPr>
        </p:nvSpPr>
        <p:spPr>
          <a:xfrm>
            <a:off x="1104900" y="7947588"/>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19" name="Text Placeholder 7">
            <a:extLst>
              <a:ext uri="{FF2B5EF4-FFF2-40B4-BE49-F238E27FC236}">
                <a16:creationId xmlns:a16="http://schemas.microsoft.com/office/drawing/2014/main" id="{831C6138-3339-1502-9812-8B9B39AF6DD1}"/>
              </a:ext>
            </a:extLst>
          </p:cNvPr>
          <p:cNvSpPr>
            <a:spLocks noGrp="1"/>
          </p:cNvSpPr>
          <p:nvPr>
            <p:ph type="body" sz="quarter" idx="31" hasCustomPrompt="1"/>
          </p:nvPr>
        </p:nvSpPr>
        <p:spPr>
          <a:xfrm>
            <a:off x="1104901" y="6492954"/>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Year</a:t>
            </a:r>
          </a:p>
        </p:txBody>
      </p:sp>
      <p:sp>
        <p:nvSpPr>
          <p:cNvPr id="20" name="Picture Placeholder 2">
            <a:extLst>
              <a:ext uri="{FF2B5EF4-FFF2-40B4-BE49-F238E27FC236}">
                <a16:creationId xmlns:a16="http://schemas.microsoft.com/office/drawing/2014/main" id="{56B4F135-9336-3722-2593-739C386518BC}"/>
              </a:ext>
            </a:extLst>
          </p:cNvPr>
          <p:cNvSpPr>
            <a:spLocks noGrp="1"/>
          </p:cNvSpPr>
          <p:nvPr>
            <p:ph type="pic" sz="quarter" idx="32"/>
          </p:nvPr>
        </p:nvSpPr>
        <p:spPr>
          <a:xfrm>
            <a:off x="8153396" y="12016056"/>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endParaRPr lang="en-US" dirty="0"/>
          </a:p>
        </p:txBody>
      </p:sp>
      <p:sp>
        <p:nvSpPr>
          <p:cNvPr id="21" name="Text Placeholder 7">
            <a:extLst>
              <a:ext uri="{FF2B5EF4-FFF2-40B4-BE49-F238E27FC236}">
                <a16:creationId xmlns:a16="http://schemas.microsoft.com/office/drawing/2014/main" id="{016A6D24-C230-8F9B-A12F-04BF3B073AA1}"/>
              </a:ext>
            </a:extLst>
          </p:cNvPr>
          <p:cNvSpPr>
            <a:spLocks noGrp="1"/>
          </p:cNvSpPr>
          <p:nvPr>
            <p:ph type="body" sz="quarter" idx="33" hasCustomPrompt="1"/>
          </p:nvPr>
        </p:nvSpPr>
        <p:spPr>
          <a:xfrm>
            <a:off x="8153397" y="10422886"/>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22" name="Text Placeholder 7">
            <a:extLst>
              <a:ext uri="{FF2B5EF4-FFF2-40B4-BE49-F238E27FC236}">
                <a16:creationId xmlns:a16="http://schemas.microsoft.com/office/drawing/2014/main" id="{36F5CC89-1592-52B8-63DE-F83AAF64EBD0}"/>
              </a:ext>
            </a:extLst>
          </p:cNvPr>
          <p:cNvSpPr>
            <a:spLocks noGrp="1"/>
          </p:cNvSpPr>
          <p:nvPr>
            <p:ph type="body" sz="quarter" idx="34" hasCustomPrompt="1"/>
          </p:nvPr>
        </p:nvSpPr>
        <p:spPr>
          <a:xfrm>
            <a:off x="8153396" y="11134791"/>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23" name="Text Placeholder 7">
            <a:extLst>
              <a:ext uri="{FF2B5EF4-FFF2-40B4-BE49-F238E27FC236}">
                <a16:creationId xmlns:a16="http://schemas.microsoft.com/office/drawing/2014/main" id="{71F14B17-DED6-D507-0F6F-0880EA7DD569}"/>
              </a:ext>
            </a:extLst>
          </p:cNvPr>
          <p:cNvSpPr>
            <a:spLocks noGrp="1"/>
          </p:cNvSpPr>
          <p:nvPr>
            <p:ph type="body" sz="quarter" idx="35" hasCustomPrompt="1"/>
          </p:nvPr>
        </p:nvSpPr>
        <p:spPr>
          <a:xfrm>
            <a:off x="8153397" y="9680157"/>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Year</a:t>
            </a:r>
          </a:p>
        </p:txBody>
      </p:sp>
      <p:sp>
        <p:nvSpPr>
          <p:cNvPr id="24" name="Picture Placeholder 2">
            <a:extLst>
              <a:ext uri="{FF2B5EF4-FFF2-40B4-BE49-F238E27FC236}">
                <a16:creationId xmlns:a16="http://schemas.microsoft.com/office/drawing/2014/main" id="{549A52FF-8F33-D50C-49C1-0A55140F3322}"/>
              </a:ext>
            </a:extLst>
          </p:cNvPr>
          <p:cNvSpPr>
            <a:spLocks noGrp="1"/>
          </p:cNvSpPr>
          <p:nvPr>
            <p:ph type="pic" sz="quarter" idx="36"/>
          </p:nvPr>
        </p:nvSpPr>
        <p:spPr>
          <a:xfrm>
            <a:off x="15163793" y="8828853"/>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endParaRPr lang="en-US" dirty="0"/>
          </a:p>
        </p:txBody>
      </p:sp>
      <p:sp>
        <p:nvSpPr>
          <p:cNvPr id="25" name="Text Placeholder 7">
            <a:extLst>
              <a:ext uri="{FF2B5EF4-FFF2-40B4-BE49-F238E27FC236}">
                <a16:creationId xmlns:a16="http://schemas.microsoft.com/office/drawing/2014/main" id="{C5D8802B-FD04-DC3F-D5E6-9A1D927089AB}"/>
              </a:ext>
            </a:extLst>
          </p:cNvPr>
          <p:cNvSpPr>
            <a:spLocks noGrp="1"/>
          </p:cNvSpPr>
          <p:nvPr>
            <p:ph type="body" sz="quarter" idx="37" hasCustomPrompt="1"/>
          </p:nvPr>
        </p:nvSpPr>
        <p:spPr>
          <a:xfrm>
            <a:off x="15163794" y="7235683"/>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26" name="Text Placeholder 7">
            <a:extLst>
              <a:ext uri="{FF2B5EF4-FFF2-40B4-BE49-F238E27FC236}">
                <a16:creationId xmlns:a16="http://schemas.microsoft.com/office/drawing/2014/main" id="{A4956259-B8C8-1248-4F09-69EFFCCA6C29}"/>
              </a:ext>
            </a:extLst>
          </p:cNvPr>
          <p:cNvSpPr>
            <a:spLocks noGrp="1"/>
          </p:cNvSpPr>
          <p:nvPr>
            <p:ph type="body" sz="quarter" idx="38" hasCustomPrompt="1"/>
          </p:nvPr>
        </p:nvSpPr>
        <p:spPr>
          <a:xfrm>
            <a:off x="15163793" y="7947588"/>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27" name="Text Placeholder 7">
            <a:extLst>
              <a:ext uri="{FF2B5EF4-FFF2-40B4-BE49-F238E27FC236}">
                <a16:creationId xmlns:a16="http://schemas.microsoft.com/office/drawing/2014/main" id="{3A510AB1-7D48-519B-BE8D-994DD848CCC0}"/>
              </a:ext>
            </a:extLst>
          </p:cNvPr>
          <p:cNvSpPr>
            <a:spLocks noGrp="1"/>
          </p:cNvSpPr>
          <p:nvPr>
            <p:ph type="body" sz="quarter" idx="39" hasCustomPrompt="1"/>
          </p:nvPr>
        </p:nvSpPr>
        <p:spPr>
          <a:xfrm>
            <a:off x="15163794" y="6492954"/>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Year</a:t>
            </a:r>
          </a:p>
        </p:txBody>
      </p:sp>
      <p:sp>
        <p:nvSpPr>
          <p:cNvPr id="28" name="Picture Placeholder 2">
            <a:extLst>
              <a:ext uri="{FF2B5EF4-FFF2-40B4-BE49-F238E27FC236}">
                <a16:creationId xmlns:a16="http://schemas.microsoft.com/office/drawing/2014/main" id="{0F3F011E-890F-E527-A5CB-421C1CE541C0}"/>
              </a:ext>
            </a:extLst>
          </p:cNvPr>
          <p:cNvSpPr>
            <a:spLocks noGrp="1"/>
          </p:cNvSpPr>
          <p:nvPr>
            <p:ph type="pic" sz="quarter" idx="40"/>
          </p:nvPr>
        </p:nvSpPr>
        <p:spPr>
          <a:xfrm>
            <a:off x="22212297" y="12016056"/>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endParaRPr lang="en-US" dirty="0"/>
          </a:p>
        </p:txBody>
      </p:sp>
      <p:sp>
        <p:nvSpPr>
          <p:cNvPr id="29" name="Text Placeholder 7">
            <a:extLst>
              <a:ext uri="{FF2B5EF4-FFF2-40B4-BE49-F238E27FC236}">
                <a16:creationId xmlns:a16="http://schemas.microsoft.com/office/drawing/2014/main" id="{D1CAB8F0-0055-E057-4C4A-7B3C6F7B9416}"/>
              </a:ext>
            </a:extLst>
          </p:cNvPr>
          <p:cNvSpPr>
            <a:spLocks noGrp="1"/>
          </p:cNvSpPr>
          <p:nvPr>
            <p:ph type="body" sz="quarter" idx="41" hasCustomPrompt="1"/>
          </p:nvPr>
        </p:nvSpPr>
        <p:spPr>
          <a:xfrm>
            <a:off x="22212298" y="10422886"/>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30" name="Text Placeholder 7">
            <a:extLst>
              <a:ext uri="{FF2B5EF4-FFF2-40B4-BE49-F238E27FC236}">
                <a16:creationId xmlns:a16="http://schemas.microsoft.com/office/drawing/2014/main" id="{D8F5B73D-560B-E470-3B25-EAD525666BEB}"/>
              </a:ext>
            </a:extLst>
          </p:cNvPr>
          <p:cNvSpPr>
            <a:spLocks noGrp="1"/>
          </p:cNvSpPr>
          <p:nvPr>
            <p:ph type="body" sz="quarter" idx="42" hasCustomPrompt="1"/>
          </p:nvPr>
        </p:nvSpPr>
        <p:spPr>
          <a:xfrm>
            <a:off x="22212297" y="11134791"/>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31" name="Text Placeholder 7">
            <a:extLst>
              <a:ext uri="{FF2B5EF4-FFF2-40B4-BE49-F238E27FC236}">
                <a16:creationId xmlns:a16="http://schemas.microsoft.com/office/drawing/2014/main" id="{1960F0BA-603E-23D9-F49B-C5B4462632DB}"/>
              </a:ext>
            </a:extLst>
          </p:cNvPr>
          <p:cNvSpPr>
            <a:spLocks noGrp="1"/>
          </p:cNvSpPr>
          <p:nvPr>
            <p:ph type="body" sz="quarter" idx="43" hasCustomPrompt="1"/>
          </p:nvPr>
        </p:nvSpPr>
        <p:spPr>
          <a:xfrm>
            <a:off x="22212298" y="9680157"/>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Year</a:t>
            </a:r>
          </a:p>
        </p:txBody>
      </p:sp>
      <p:sp>
        <p:nvSpPr>
          <p:cNvPr id="32" name="Picture Placeholder 2">
            <a:extLst>
              <a:ext uri="{FF2B5EF4-FFF2-40B4-BE49-F238E27FC236}">
                <a16:creationId xmlns:a16="http://schemas.microsoft.com/office/drawing/2014/main" id="{BBA2ABA5-D670-2BB6-7840-47F6198C0D4D}"/>
              </a:ext>
            </a:extLst>
          </p:cNvPr>
          <p:cNvSpPr>
            <a:spLocks noGrp="1"/>
          </p:cNvSpPr>
          <p:nvPr>
            <p:ph type="pic" sz="quarter" idx="44"/>
          </p:nvPr>
        </p:nvSpPr>
        <p:spPr>
          <a:xfrm>
            <a:off x="29298902" y="8828853"/>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endParaRPr lang="en-US" dirty="0"/>
          </a:p>
        </p:txBody>
      </p:sp>
      <p:sp>
        <p:nvSpPr>
          <p:cNvPr id="33" name="Text Placeholder 7">
            <a:extLst>
              <a:ext uri="{FF2B5EF4-FFF2-40B4-BE49-F238E27FC236}">
                <a16:creationId xmlns:a16="http://schemas.microsoft.com/office/drawing/2014/main" id="{CBEE0231-5854-76AF-A0C6-70879C2EA774}"/>
              </a:ext>
            </a:extLst>
          </p:cNvPr>
          <p:cNvSpPr>
            <a:spLocks noGrp="1"/>
          </p:cNvSpPr>
          <p:nvPr>
            <p:ph type="body" sz="quarter" idx="45" hasCustomPrompt="1"/>
          </p:nvPr>
        </p:nvSpPr>
        <p:spPr>
          <a:xfrm>
            <a:off x="29298903" y="7235683"/>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34" name="Text Placeholder 7">
            <a:extLst>
              <a:ext uri="{FF2B5EF4-FFF2-40B4-BE49-F238E27FC236}">
                <a16:creationId xmlns:a16="http://schemas.microsoft.com/office/drawing/2014/main" id="{0376ABB2-52CB-85AB-C186-532F75164A98}"/>
              </a:ext>
            </a:extLst>
          </p:cNvPr>
          <p:cNvSpPr>
            <a:spLocks noGrp="1"/>
          </p:cNvSpPr>
          <p:nvPr>
            <p:ph type="body" sz="quarter" idx="46" hasCustomPrompt="1"/>
          </p:nvPr>
        </p:nvSpPr>
        <p:spPr>
          <a:xfrm>
            <a:off x="29298902" y="7947588"/>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35" name="Text Placeholder 7">
            <a:extLst>
              <a:ext uri="{FF2B5EF4-FFF2-40B4-BE49-F238E27FC236}">
                <a16:creationId xmlns:a16="http://schemas.microsoft.com/office/drawing/2014/main" id="{63880F57-14E0-B28C-BF79-E4DCF3B7D679}"/>
              </a:ext>
            </a:extLst>
          </p:cNvPr>
          <p:cNvSpPr>
            <a:spLocks noGrp="1"/>
          </p:cNvSpPr>
          <p:nvPr>
            <p:ph type="body" sz="quarter" idx="47" hasCustomPrompt="1"/>
          </p:nvPr>
        </p:nvSpPr>
        <p:spPr>
          <a:xfrm>
            <a:off x="29298903" y="6492954"/>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Year</a:t>
            </a:r>
          </a:p>
        </p:txBody>
      </p:sp>
    </p:spTree>
    <p:extLst>
      <p:ext uri="{BB962C8B-B14F-4D97-AF65-F5344CB8AC3E}">
        <p14:creationId xmlns:p14="http://schemas.microsoft.com/office/powerpoint/2010/main" val="589048930"/>
      </p:ext>
    </p:extLst>
  </p:cSld>
  <p:clrMapOvr>
    <a:masterClrMapping/>
  </p:clrMapOvr>
  <mc:AlternateContent xmlns:mc="http://schemas.openxmlformats.org/markup-compatibility/2006" xmlns:p14="http://schemas.microsoft.com/office/powerpoint/2010/main">
    <mc:Choice Requires="p14">
      <p:transition p14:dur="10"/>
    </mc:Choice>
    <mc:Fallback xmlns="" xmlns:a14="http://schemas.microsoft.com/office/drawing/2010/main" xmlns:a16="http://schemas.microsoft.com/office/drawing/2014/main">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 LONG Layout">
    <p:spTree>
      <p:nvGrpSpPr>
        <p:cNvPr id="1" name=""/>
        <p:cNvGrpSpPr/>
        <p:nvPr/>
      </p:nvGrpSpPr>
      <p:grpSpPr>
        <a:xfrm>
          <a:off x="0" y="0"/>
          <a:ext cx="0" cy="0"/>
          <a:chOff x="0" y="0"/>
          <a:chExt cx="0" cy="0"/>
        </a:xfrm>
      </p:grpSpPr>
      <p:pic>
        <p:nvPicPr>
          <p:cNvPr id="6" name="Picture 5" descr="A green and white background&#10;&#10;Description automatically generated">
            <a:extLst>
              <a:ext uri="{FF2B5EF4-FFF2-40B4-BE49-F238E27FC236}">
                <a16:creationId xmlns:a16="http://schemas.microsoft.com/office/drawing/2014/main" id="{3BFE9B15-7828-3FC3-BCF0-23F89A1309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36576003" cy="20574001"/>
          </a:xfrm>
          <a:prstGeom prst="rect">
            <a:avLst/>
          </a:prstGeom>
        </p:spPr>
      </p:pic>
      <p:sp>
        <p:nvSpPr>
          <p:cNvPr id="5" name="Rectangle 4">
            <a:extLst>
              <a:ext uri="{FF2B5EF4-FFF2-40B4-BE49-F238E27FC236}">
                <a16:creationId xmlns:a16="http://schemas.microsoft.com/office/drawing/2014/main" id="{CD79F16E-B355-8896-6563-603510529C31}"/>
              </a:ext>
            </a:extLst>
          </p:cNvPr>
          <p:cNvSpPr/>
          <p:nvPr userDrawn="1"/>
        </p:nvSpPr>
        <p:spPr>
          <a:xfrm>
            <a:off x="0" y="4143768"/>
            <a:ext cx="36576000" cy="2151778"/>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sp>
        <p:nvSpPr>
          <p:cNvPr id="20" name="Rectangle 19">
            <a:extLst>
              <a:ext uri="{FF2B5EF4-FFF2-40B4-BE49-F238E27FC236}">
                <a16:creationId xmlns:a16="http://schemas.microsoft.com/office/drawing/2014/main" id="{EC5A15EA-E928-94AA-543D-8EA2FF0183F9}"/>
              </a:ext>
            </a:extLst>
          </p:cNvPr>
          <p:cNvSpPr/>
          <p:nvPr userDrawn="1"/>
        </p:nvSpPr>
        <p:spPr>
          <a:xfrm flipV="1">
            <a:off x="0" y="1526990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sp>
        <p:nvSpPr>
          <p:cNvPr id="9" name="Rectangle 8">
            <a:extLst>
              <a:ext uri="{FF2B5EF4-FFF2-40B4-BE49-F238E27FC236}">
                <a16:creationId xmlns:a16="http://schemas.microsoft.com/office/drawing/2014/main" id="{83F43A3E-D43D-124C-0C49-E1D720395FC6}"/>
              </a:ext>
            </a:extLst>
          </p:cNvPr>
          <p:cNvSpPr/>
          <p:nvPr userDrawn="1"/>
        </p:nvSpPr>
        <p:spPr>
          <a:xfrm>
            <a:off x="0" y="106823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sp>
        <p:nvSpPr>
          <p:cNvPr id="7" name="Text Placeholder 4">
            <a:extLst>
              <a:ext uri="{FF2B5EF4-FFF2-40B4-BE49-F238E27FC236}">
                <a16:creationId xmlns:a16="http://schemas.microsoft.com/office/drawing/2014/main" id="{7CD9C284-B78C-1241-4B2A-F563F642D070}"/>
              </a:ext>
            </a:extLst>
          </p:cNvPr>
          <p:cNvSpPr>
            <a:spLocks noGrp="1"/>
          </p:cNvSpPr>
          <p:nvPr>
            <p:ph type="body" sz="quarter" idx="13" hasCustomPrompt="1"/>
          </p:nvPr>
        </p:nvSpPr>
        <p:spPr>
          <a:xfrm>
            <a:off x="6158753" y="13434560"/>
            <a:ext cx="24258494" cy="1043922"/>
          </a:xfrm>
          <a:prstGeom prst="rect">
            <a:avLst/>
          </a:prstGeom>
        </p:spPr>
        <p:txBody>
          <a:bodyPr/>
          <a:lstStyle>
            <a:lvl1pPr marL="0" indent="0" algn="ctr">
              <a:lnSpc>
                <a:spcPct val="90000"/>
              </a:lnSpc>
              <a:spcBef>
                <a:spcPts val="0"/>
              </a:spcBef>
              <a:buFontTx/>
              <a:buNone/>
              <a:defRPr sz="4400" i="1" cap="none" baseline="0">
                <a:solidFill>
                  <a:schemeClr val="tx2"/>
                </a:solidFill>
                <a:latin typeface="NVIDIA Sans" panose="020B0503020203020204" pitchFamily="34" charset="0"/>
                <a:cs typeface="NVIDIA Sans" panose="020B05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dirty="0"/>
              <a:t>— Quote source</a:t>
            </a:r>
          </a:p>
        </p:txBody>
      </p:sp>
      <p:sp>
        <p:nvSpPr>
          <p:cNvPr id="8" name="Text Placeholder 4">
            <a:extLst>
              <a:ext uri="{FF2B5EF4-FFF2-40B4-BE49-F238E27FC236}">
                <a16:creationId xmlns:a16="http://schemas.microsoft.com/office/drawing/2014/main" id="{434FF7EA-90ED-54BC-F712-E8CE0FF23DFE}"/>
              </a:ext>
            </a:extLst>
          </p:cNvPr>
          <p:cNvSpPr>
            <a:spLocks noGrp="1"/>
          </p:cNvSpPr>
          <p:nvPr>
            <p:ph type="body" sz="quarter" idx="14" hasCustomPrompt="1"/>
          </p:nvPr>
        </p:nvSpPr>
        <p:spPr>
          <a:xfrm>
            <a:off x="6158754" y="5706208"/>
            <a:ext cx="24258494" cy="7307014"/>
          </a:xfrm>
          <a:prstGeom prst="rect">
            <a:avLst/>
          </a:prstGeom>
        </p:spPr>
        <p:txBody>
          <a:bodyPr anchor="ctr"/>
          <a:lstStyle>
            <a:lvl1pPr marL="0" indent="0" algn="ctr">
              <a:lnSpc>
                <a:spcPct val="90000"/>
              </a:lnSpc>
              <a:spcBef>
                <a:spcPts val="0"/>
              </a:spcBef>
              <a:buFontTx/>
              <a:buNone/>
              <a:defRPr sz="12000" cap="none" baseline="0">
                <a:solidFill>
                  <a:schemeClr val="bg1"/>
                </a:solidFill>
                <a:latin typeface="NVIDIA Sans Light" panose="020B0303020203020204" pitchFamily="34" charset="0"/>
                <a:cs typeface="NVIDIA Sans Light" panose="020B03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dirty="0"/>
              <a:t>Click to add quote</a:t>
            </a:r>
          </a:p>
        </p:txBody>
      </p:sp>
      <p:sp>
        <p:nvSpPr>
          <p:cNvPr id="10" name="TextBox 9">
            <a:extLst>
              <a:ext uri="{FF2B5EF4-FFF2-40B4-BE49-F238E27FC236}">
                <a16:creationId xmlns:a16="http://schemas.microsoft.com/office/drawing/2014/main" id="{CD9D91CB-444B-B15F-7D27-F8959442EE8D}"/>
              </a:ext>
            </a:extLst>
          </p:cNvPr>
          <p:cNvSpPr txBox="1"/>
          <p:nvPr userDrawn="1"/>
        </p:nvSpPr>
        <p:spPr>
          <a:xfrm rot="10800000">
            <a:off x="17582278" y="12276665"/>
            <a:ext cx="1468672" cy="4508927"/>
          </a:xfrm>
          <a:prstGeom prst="rect">
            <a:avLst/>
          </a:prstGeom>
          <a:noFill/>
        </p:spPr>
        <p:txBody>
          <a:bodyPr wrap="none" rtlCol="0">
            <a:spAutoFit/>
          </a:bodyPr>
          <a:lstStyle/>
          <a:p>
            <a:pPr algn="ctr"/>
            <a:r>
              <a:rPr lang="en-US" sz="28700" dirty="0">
                <a:solidFill>
                  <a:schemeClr val="tx2"/>
                </a:solidFill>
                <a:latin typeface="NVIDIA Sans Light" panose="020B0303020203020204" pitchFamily="34" charset="0"/>
                <a:cs typeface="NVIDIA Sans Light" panose="020B0303020203020204" pitchFamily="34" charset="0"/>
              </a:rPr>
              <a:t>“</a:t>
            </a:r>
          </a:p>
        </p:txBody>
      </p:sp>
      <p:cxnSp>
        <p:nvCxnSpPr>
          <p:cNvPr id="13" name="Straight Connector 12">
            <a:extLst>
              <a:ext uri="{FF2B5EF4-FFF2-40B4-BE49-F238E27FC236}">
                <a16:creationId xmlns:a16="http://schemas.microsoft.com/office/drawing/2014/main" id="{0A168394-A768-2D2C-2FE6-DB4613D6BDFB}"/>
              </a:ext>
            </a:extLst>
          </p:cNvPr>
          <p:cNvCxnSpPr>
            <a:cxnSpLocks/>
          </p:cNvCxnSpPr>
          <p:nvPr userDrawn="1"/>
        </p:nvCxnSpPr>
        <p:spPr>
          <a:xfrm>
            <a:off x="6158753" y="15523509"/>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CF7CCAE-8B92-5A79-CBAF-C805450DD64B}"/>
              </a:ext>
            </a:extLst>
          </p:cNvPr>
          <p:cNvCxnSpPr>
            <a:cxnSpLocks/>
          </p:cNvCxnSpPr>
          <p:nvPr userDrawn="1"/>
        </p:nvCxnSpPr>
        <p:spPr>
          <a:xfrm>
            <a:off x="19022336" y="15523509"/>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5F9A1B02-4A67-4CC9-F283-AC371711F42A}"/>
              </a:ext>
            </a:extLst>
          </p:cNvPr>
          <p:cNvGrpSpPr/>
          <p:nvPr userDrawn="1"/>
        </p:nvGrpSpPr>
        <p:grpSpPr>
          <a:xfrm>
            <a:off x="6158753" y="3796809"/>
            <a:ext cx="24258494" cy="4508927"/>
            <a:chOff x="6158753" y="6234204"/>
            <a:chExt cx="24258494" cy="4508927"/>
          </a:xfrm>
        </p:grpSpPr>
        <p:sp>
          <p:nvSpPr>
            <p:cNvPr id="16" name="TextBox 15">
              <a:extLst>
                <a:ext uri="{FF2B5EF4-FFF2-40B4-BE49-F238E27FC236}">
                  <a16:creationId xmlns:a16="http://schemas.microsoft.com/office/drawing/2014/main" id="{DA3E7C50-8DF7-896F-E1BB-D5842FE7F8E9}"/>
                </a:ext>
              </a:extLst>
            </p:cNvPr>
            <p:cNvSpPr txBox="1"/>
            <p:nvPr userDrawn="1"/>
          </p:nvSpPr>
          <p:spPr>
            <a:xfrm>
              <a:off x="17553664" y="6234204"/>
              <a:ext cx="1468672" cy="4508927"/>
            </a:xfrm>
            <a:prstGeom prst="rect">
              <a:avLst/>
            </a:prstGeom>
            <a:noFill/>
          </p:spPr>
          <p:txBody>
            <a:bodyPr wrap="none" rtlCol="0">
              <a:spAutoFit/>
            </a:bodyPr>
            <a:lstStyle/>
            <a:p>
              <a:pPr algn="ctr"/>
              <a:r>
                <a:rPr lang="en-US" sz="28700" dirty="0">
                  <a:solidFill>
                    <a:schemeClr val="tx2"/>
                  </a:solidFill>
                  <a:latin typeface="NVIDIA Sans Light" panose="020B0303020203020204" pitchFamily="34" charset="0"/>
                  <a:cs typeface="NVIDIA Sans Light" panose="020B0303020203020204" pitchFamily="34" charset="0"/>
                </a:rPr>
                <a:t>“</a:t>
              </a:r>
            </a:p>
          </p:txBody>
        </p:sp>
        <p:cxnSp>
          <p:nvCxnSpPr>
            <p:cNvPr id="17" name="Straight Connector 16">
              <a:extLst>
                <a:ext uri="{FF2B5EF4-FFF2-40B4-BE49-F238E27FC236}">
                  <a16:creationId xmlns:a16="http://schemas.microsoft.com/office/drawing/2014/main" id="{0C4E42D4-651A-0018-08AF-103C03C79F4C}"/>
                </a:ext>
              </a:extLst>
            </p:cNvPr>
            <p:cNvCxnSpPr>
              <a:cxnSpLocks/>
            </p:cNvCxnSpPr>
            <p:nvPr userDrawn="1"/>
          </p:nvCxnSpPr>
          <p:spPr>
            <a:xfrm>
              <a:off x="6158753" y="7454586"/>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5DE2FD7-58D2-230B-D513-D6416CD17B37}"/>
                </a:ext>
              </a:extLst>
            </p:cNvPr>
            <p:cNvCxnSpPr>
              <a:cxnSpLocks/>
            </p:cNvCxnSpPr>
            <p:nvPr userDrawn="1"/>
          </p:nvCxnSpPr>
          <p:spPr>
            <a:xfrm>
              <a:off x="19022336" y="7454586"/>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3130377"/>
      </p:ext>
    </p:extLst>
  </p:cSld>
  <p:clrMapOvr>
    <a:masterClrMapping/>
  </p:clrMapOvr>
  <mc:AlternateContent xmlns:mc="http://schemas.openxmlformats.org/markup-compatibility/2006" xmlns:p14="http://schemas.microsoft.com/office/powerpoint/2010/main">
    <mc:Choice Requires="p14">
      <p:transition p14:dur="10"/>
    </mc:Choice>
    <mc:Fallback xmlns="" xmlns:a14="http://schemas.microsoft.com/office/drawing/2010/main" xmlns:a16="http://schemas.microsoft.com/office/drawing/2014/main">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 SHORT Layout">
    <p:spTree>
      <p:nvGrpSpPr>
        <p:cNvPr id="1" name=""/>
        <p:cNvGrpSpPr/>
        <p:nvPr/>
      </p:nvGrpSpPr>
      <p:grpSpPr>
        <a:xfrm>
          <a:off x="0" y="0"/>
          <a:ext cx="0" cy="0"/>
          <a:chOff x="0" y="0"/>
          <a:chExt cx="0" cy="0"/>
        </a:xfrm>
      </p:grpSpPr>
      <p:pic>
        <p:nvPicPr>
          <p:cNvPr id="2" name="Picture 1" descr="A green and white background&#10;&#10;Description automatically generated">
            <a:extLst>
              <a:ext uri="{FF2B5EF4-FFF2-40B4-BE49-F238E27FC236}">
                <a16:creationId xmlns:a16="http://schemas.microsoft.com/office/drawing/2014/main" id="{61701B74-047D-F92D-ADA0-7BF31D83E2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36576003" cy="20574001"/>
          </a:xfrm>
          <a:prstGeom prst="rect">
            <a:avLst/>
          </a:prstGeom>
        </p:spPr>
      </p:pic>
      <p:sp>
        <p:nvSpPr>
          <p:cNvPr id="6" name="Rectangle 5">
            <a:extLst>
              <a:ext uri="{FF2B5EF4-FFF2-40B4-BE49-F238E27FC236}">
                <a16:creationId xmlns:a16="http://schemas.microsoft.com/office/drawing/2014/main" id="{A85FB945-6B24-57D3-B359-4FC5884B9E2A}"/>
              </a:ext>
            </a:extLst>
          </p:cNvPr>
          <p:cNvSpPr/>
          <p:nvPr userDrawn="1"/>
        </p:nvSpPr>
        <p:spPr>
          <a:xfrm>
            <a:off x="0" y="4143768"/>
            <a:ext cx="36576000" cy="2151778"/>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sp>
        <p:nvSpPr>
          <p:cNvPr id="7" name="Rectangle 6">
            <a:extLst>
              <a:ext uri="{FF2B5EF4-FFF2-40B4-BE49-F238E27FC236}">
                <a16:creationId xmlns:a16="http://schemas.microsoft.com/office/drawing/2014/main" id="{0E0A1354-6E59-B3D9-5AE9-EFF6955F88F2}"/>
              </a:ext>
            </a:extLst>
          </p:cNvPr>
          <p:cNvSpPr/>
          <p:nvPr userDrawn="1"/>
        </p:nvSpPr>
        <p:spPr>
          <a:xfrm flipV="1">
            <a:off x="0" y="1526990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sp>
        <p:nvSpPr>
          <p:cNvPr id="8" name="Rectangle 7">
            <a:extLst>
              <a:ext uri="{FF2B5EF4-FFF2-40B4-BE49-F238E27FC236}">
                <a16:creationId xmlns:a16="http://schemas.microsoft.com/office/drawing/2014/main" id="{F0807B0F-0A81-6159-CB17-9A246F14A280}"/>
              </a:ext>
            </a:extLst>
          </p:cNvPr>
          <p:cNvSpPr/>
          <p:nvPr userDrawn="1"/>
        </p:nvSpPr>
        <p:spPr>
          <a:xfrm>
            <a:off x="0" y="106823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sp>
        <p:nvSpPr>
          <p:cNvPr id="5" name="Rectangle 4">
            <a:extLst>
              <a:ext uri="{FF2B5EF4-FFF2-40B4-BE49-F238E27FC236}">
                <a16:creationId xmlns:a16="http://schemas.microsoft.com/office/drawing/2014/main" id="{A4688F64-F571-BC4C-9D1B-F87497A44084}"/>
              </a:ext>
            </a:extLst>
          </p:cNvPr>
          <p:cNvSpPr/>
          <p:nvPr userDrawn="1"/>
        </p:nvSpPr>
        <p:spPr>
          <a:xfrm>
            <a:off x="0" y="4143768"/>
            <a:ext cx="36576000" cy="2151778"/>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sp>
        <p:nvSpPr>
          <p:cNvPr id="27" name="Text Placeholder 4">
            <a:extLst>
              <a:ext uri="{FF2B5EF4-FFF2-40B4-BE49-F238E27FC236}">
                <a16:creationId xmlns:a16="http://schemas.microsoft.com/office/drawing/2014/main" id="{79BB071F-1DED-7BC0-205E-742D1CC39ADE}"/>
              </a:ext>
            </a:extLst>
          </p:cNvPr>
          <p:cNvSpPr>
            <a:spLocks noGrp="1"/>
          </p:cNvSpPr>
          <p:nvPr>
            <p:ph type="body" sz="quarter" idx="13" hasCustomPrompt="1"/>
          </p:nvPr>
        </p:nvSpPr>
        <p:spPr>
          <a:xfrm>
            <a:off x="6158753" y="11878330"/>
            <a:ext cx="24258494" cy="1043922"/>
          </a:xfrm>
          <a:prstGeom prst="rect">
            <a:avLst/>
          </a:prstGeom>
        </p:spPr>
        <p:txBody>
          <a:bodyPr/>
          <a:lstStyle>
            <a:lvl1pPr marL="0" indent="0" algn="ctr">
              <a:lnSpc>
                <a:spcPct val="90000"/>
              </a:lnSpc>
              <a:spcBef>
                <a:spcPts val="0"/>
              </a:spcBef>
              <a:buFontTx/>
              <a:buNone/>
              <a:defRPr sz="4400" i="1" cap="none" baseline="0">
                <a:solidFill>
                  <a:schemeClr val="tx2"/>
                </a:solidFill>
                <a:latin typeface="NVIDIA Sans" panose="020B0503020203020204" pitchFamily="34" charset="0"/>
                <a:cs typeface="NVIDIA Sans" panose="020B05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dirty="0"/>
              <a:t>— Quote source</a:t>
            </a:r>
          </a:p>
        </p:txBody>
      </p:sp>
      <p:sp>
        <p:nvSpPr>
          <p:cNvPr id="28" name="Text Placeholder 4">
            <a:extLst>
              <a:ext uri="{FF2B5EF4-FFF2-40B4-BE49-F238E27FC236}">
                <a16:creationId xmlns:a16="http://schemas.microsoft.com/office/drawing/2014/main" id="{652C8912-97F2-5FEC-2170-801AFD44E796}"/>
              </a:ext>
            </a:extLst>
          </p:cNvPr>
          <p:cNvSpPr>
            <a:spLocks noGrp="1"/>
          </p:cNvSpPr>
          <p:nvPr>
            <p:ph type="body" sz="quarter" idx="14" hasCustomPrompt="1"/>
          </p:nvPr>
        </p:nvSpPr>
        <p:spPr>
          <a:xfrm>
            <a:off x="6158754" y="7053551"/>
            <a:ext cx="24258494" cy="4403224"/>
          </a:xfrm>
          <a:prstGeom prst="rect">
            <a:avLst/>
          </a:prstGeom>
        </p:spPr>
        <p:txBody>
          <a:bodyPr anchor="ctr"/>
          <a:lstStyle>
            <a:lvl1pPr marL="0" indent="0" algn="ctr">
              <a:lnSpc>
                <a:spcPct val="90000"/>
              </a:lnSpc>
              <a:spcBef>
                <a:spcPts val="0"/>
              </a:spcBef>
              <a:buFontTx/>
              <a:buNone/>
              <a:defRPr sz="12000" cap="none" baseline="0">
                <a:solidFill>
                  <a:schemeClr val="bg1"/>
                </a:solidFill>
                <a:latin typeface="NVIDIA Sans Light" panose="020B0303020203020204" pitchFamily="34" charset="0"/>
                <a:cs typeface="NVIDIA Sans Light" panose="020B03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dirty="0"/>
              <a:t>Click to add quote</a:t>
            </a:r>
          </a:p>
        </p:txBody>
      </p:sp>
      <p:grpSp>
        <p:nvGrpSpPr>
          <p:cNvPr id="29" name="Group 28">
            <a:extLst>
              <a:ext uri="{FF2B5EF4-FFF2-40B4-BE49-F238E27FC236}">
                <a16:creationId xmlns:a16="http://schemas.microsoft.com/office/drawing/2014/main" id="{54182597-2C50-3A4E-9225-0ED4ED207042}"/>
              </a:ext>
            </a:extLst>
          </p:cNvPr>
          <p:cNvGrpSpPr/>
          <p:nvPr userDrawn="1"/>
        </p:nvGrpSpPr>
        <p:grpSpPr>
          <a:xfrm>
            <a:off x="6158753" y="5267062"/>
            <a:ext cx="24258494" cy="10102852"/>
            <a:chOff x="6158753" y="6264684"/>
            <a:chExt cx="24258494" cy="10102852"/>
          </a:xfrm>
        </p:grpSpPr>
        <p:grpSp>
          <p:nvGrpSpPr>
            <p:cNvPr id="30" name="Group 29">
              <a:extLst>
                <a:ext uri="{FF2B5EF4-FFF2-40B4-BE49-F238E27FC236}">
                  <a16:creationId xmlns:a16="http://schemas.microsoft.com/office/drawing/2014/main" id="{09B0E8CB-44E4-719C-A5CF-735DA9699441}"/>
                </a:ext>
              </a:extLst>
            </p:cNvPr>
            <p:cNvGrpSpPr/>
            <p:nvPr userDrawn="1"/>
          </p:nvGrpSpPr>
          <p:grpSpPr>
            <a:xfrm>
              <a:off x="17553664" y="6264684"/>
              <a:ext cx="1497286" cy="10102852"/>
              <a:chOff x="17553664" y="5634063"/>
              <a:chExt cx="1497286" cy="10102852"/>
            </a:xfrm>
          </p:grpSpPr>
          <p:sp>
            <p:nvSpPr>
              <p:cNvPr id="39" name="TextBox 38">
                <a:extLst>
                  <a:ext uri="{FF2B5EF4-FFF2-40B4-BE49-F238E27FC236}">
                    <a16:creationId xmlns:a16="http://schemas.microsoft.com/office/drawing/2014/main" id="{31D0B919-1FC7-23E4-68BE-05C833FAB722}"/>
                  </a:ext>
                </a:extLst>
              </p:cNvPr>
              <p:cNvSpPr txBox="1"/>
              <p:nvPr/>
            </p:nvSpPr>
            <p:spPr>
              <a:xfrm>
                <a:off x="17553664" y="5634063"/>
                <a:ext cx="1468672" cy="4508927"/>
              </a:xfrm>
              <a:prstGeom prst="rect">
                <a:avLst/>
              </a:prstGeom>
              <a:noFill/>
            </p:spPr>
            <p:txBody>
              <a:bodyPr wrap="none" rtlCol="0">
                <a:spAutoFit/>
              </a:bodyPr>
              <a:lstStyle/>
              <a:p>
                <a:pPr algn="ctr"/>
                <a:r>
                  <a:rPr lang="en-US" sz="28700" dirty="0">
                    <a:solidFill>
                      <a:schemeClr val="tx2"/>
                    </a:solidFill>
                    <a:latin typeface="NVIDIA Sans Light" panose="020B0303020203020204" pitchFamily="34" charset="0"/>
                    <a:cs typeface="NVIDIA Sans Light" panose="020B0303020203020204" pitchFamily="34" charset="0"/>
                  </a:rPr>
                  <a:t>“</a:t>
                </a:r>
              </a:p>
            </p:txBody>
          </p:sp>
          <p:sp>
            <p:nvSpPr>
              <p:cNvPr id="40" name="TextBox 39">
                <a:extLst>
                  <a:ext uri="{FF2B5EF4-FFF2-40B4-BE49-F238E27FC236}">
                    <a16:creationId xmlns:a16="http://schemas.microsoft.com/office/drawing/2014/main" id="{4BD82AED-32A6-66BD-FAD0-B98CE3AFC77E}"/>
                  </a:ext>
                </a:extLst>
              </p:cNvPr>
              <p:cNvSpPr txBox="1"/>
              <p:nvPr/>
            </p:nvSpPr>
            <p:spPr>
              <a:xfrm rot="10800000">
                <a:off x="17582278" y="11227988"/>
                <a:ext cx="1468672" cy="4508927"/>
              </a:xfrm>
              <a:prstGeom prst="rect">
                <a:avLst/>
              </a:prstGeom>
              <a:noFill/>
            </p:spPr>
            <p:txBody>
              <a:bodyPr wrap="none" rtlCol="0">
                <a:spAutoFit/>
              </a:bodyPr>
              <a:lstStyle/>
              <a:p>
                <a:pPr algn="ctr"/>
                <a:r>
                  <a:rPr lang="en-US" sz="28700" dirty="0">
                    <a:solidFill>
                      <a:schemeClr val="tx2"/>
                    </a:solidFill>
                    <a:latin typeface="NVIDIA Sans Light" panose="020B0303020203020204" pitchFamily="34" charset="0"/>
                    <a:cs typeface="NVIDIA Sans Light" panose="020B0303020203020204" pitchFamily="34" charset="0"/>
                  </a:rPr>
                  <a:t>“</a:t>
                </a:r>
              </a:p>
            </p:txBody>
          </p:sp>
        </p:grpSp>
        <p:cxnSp>
          <p:nvCxnSpPr>
            <p:cNvPr id="31" name="Straight Connector 30">
              <a:extLst>
                <a:ext uri="{FF2B5EF4-FFF2-40B4-BE49-F238E27FC236}">
                  <a16:creationId xmlns:a16="http://schemas.microsoft.com/office/drawing/2014/main" id="{191EC44D-F0B4-790F-3089-A3B3D01B77A7}"/>
                </a:ext>
              </a:extLst>
            </p:cNvPr>
            <p:cNvCxnSpPr>
              <a:cxnSpLocks/>
            </p:cNvCxnSpPr>
            <p:nvPr userDrawn="1"/>
          </p:nvCxnSpPr>
          <p:spPr>
            <a:xfrm>
              <a:off x="6158753"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7DAC6E7-C5E7-D30C-B66F-007182DE7AC2}"/>
                </a:ext>
              </a:extLst>
            </p:cNvPr>
            <p:cNvCxnSpPr>
              <a:cxnSpLocks/>
            </p:cNvCxnSpPr>
            <p:nvPr userDrawn="1"/>
          </p:nvCxnSpPr>
          <p:spPr>
            <a:xfrm>
              <a:off x="19022336"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77AA061-58A0-8C4F-C050-0B149A72E614}"/>
                </a:ext>
              </a:extLst>
            </p:cNvPr>
            <p:cNvCxnSpPr>
              <a:cxnSpLocks/>
            </p:cNvCxnSpPr>
            <p:nvPr userDrawn="1"/>
          </p:nvCxnSpPr>
          <p:spPr>
            <a:xfrm>
              <a:off x="6158753"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916F238-457C-1E6C-1D73-143F4C3F6160}"/>
                </a:ext>
              </a:extLst>
            </p:cNvPr>
            <p:cNvCxnSpPr>
              <a:cxnSpLocks/>
            </p:cNvCxnSpPr>
            <p:nvPr userDrawn="1"/>
          </p:nvCxnSpPr>
          <p:spPr>
            <a:xfrm>
              <a:off x="19022336"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44065880"/>
      </p:ext>
    </p:extLst>
  </p:cSld>
  <p:clrMapOvr>
    <a:masterClrMapping/>
  </p:clrMapOvr>
  <mc:AlternateContent xmlns:mc="http://schemas.openxmlformats.org/markup-compatibility/2006" xmlns:p14="http://schemas.microsoft.com/office/powerpoint/2010/main">
    <mc:Choice Requires="p14">
      <p:transition p14:dur="10"/>
    </mc:Choice>
    <mc:Fallback xmlns="" xmlns:a14="http://schemas.microsoft.com/office/drawing/2010/main" xmlns:a16="http://schemas.microsoft.com/office/drawing/2014/main">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pic>
        <p:nvPicPr>
          <p:cNvPr id="8" name="Picture 7" descr="A green curved lines with a bright light behind them&#10;&#10;Description automatically generated">
            <a:extLst>
              <a:ext uri="{FF2B5EF4-FFF2-40B4-BE49-F238E27FC236}">
                <a16:creationId xmlns:a16="http://schemas.microsoft.com/office/drawing/2014/main" id="{F807122B-A2F6-379E-64FD-A4985E493AF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408" r="51136" b="926"/>
          <a:stretch/>
        </p:blipFill>
        <p:spPr>
          <a:xfrm>
            <a:off x="0" y="0"/>
            <a:ext cx="17150706" cy="20574000"/>
          </a:xfrm>
          <a:prstGeom prst="rect">
            <a:avLst/>
          </a:prstGeom>
        </p:spPr>
      </p:pic>
      <p:sp>
        <p:nvSpPr>
          <p:cNvPr id="3" name="Rectangle 2">
            <a:extLst>
              <a:ext uri="{FF2B5EF4-FFF2-40B4-BE49-F238E27FC236}">
                <a16:creationId xmlns:a16="http://schemas.microsoft.com/office/drawing/2014/main" id="{3EFDB0CE-6D06-5D9D-4F40-64EBE09315DF}"/>
              </a:ext>
            </a:extLst>
          </p:cNvPr>
          <p:cNvSpPr/>
          <p:nvPr userDrawn="1"/>
        </p:nvSpPr>
        <p:spPr>
          <a:xfrm>
            <a:off x="0" y="0"/>
            <a:ext cx="17150706" cy="205740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sp>
        <p:nvSpPr>
          <p:cNvPr id="6" name="Rectangle 5">
            <a:extLst>
              <a:ext uri="{FF2B5EF4-FFF2-40B4-BE49-F238E27FC236}">
                <a16:creationId xmlns:a16="http://schemas.microsoft.com/office/drawing/2014/main" id="{5714B981-6D72-A82B-BB74-685EAD4F2156}"/>
              </a:ext>
            </a:extLst>
          </p:cNvPr>
          <p:cNvSpPr/>
          <p:nvPr userDrawn="1"/>
        </p:nvSpPr>
        <p:spPr>
          <a:xfrm>
            <a:off x="17204620" y="5394960"/>
            <a:ext cx="566928" cy="151790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spTree>
    <p:extLst>
      <p:ext uri="{BB962C8B-B14F-4D97-AF65-F5344CB8AC3E}">
        <p14:creationId xmlns:p14="http://schemas.microsoft.com/office/powerpoint/2010/main" val="3500587989"/>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xmlns:a14="http://schemas.microsoft.com/office/drawing/2010/main">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ransition">
    <p:spTree>
      <p:nvGrpSpPr>
        <p:cNvPr id="1" name=""/>
        <p:cNvGrpSpPr/>
        <p:nvPr/>
      </p:nvGrpSpPr>
      <p:grpSpPr>
        <a:xfrm>
          <a:off x="0" y="0"/>
          <a:ext cx="0" cy="0"/>
          <a:chOff x="0" y="0"/>
          <a:chExt cx="0" cy="0"/>
        </a:xfrm>
      </p:grpSpPr>
      <p:pic>
        <p:nvPicPr>
          <p:cNvPr id="4" name="Picture 3" descr="A close-up of green and white&#10;&#10;Description automatically generated">
            <a:extLst>
              <a:ext uri="{FF2B5EF4-FFF2-40B4-BE49-F238E27FC236}">
                <a16:creationId xmlns:a16="http://schemas.microsoft.com/office/drawing/2014/main" id="{F680AE5A-C426-36FD-E875-65C352F89B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Text Placeholder 4">
            <a:extLst>
              <a:ext uri="{FF2B5EF4-FFF2-40B4-BE49-F238E27FC236}">
                <a16:creationId xmlns:a16="http://schemas.microsoft.com/office/drawing/2014/main" id="{986AD3F4-3771-EC4B-882B-5E3EA6379A9B}"/>
              </a:ext>
            </a:extLst>
          </p:cNvPr>
          <p:cNvSpPr>
            <a:spLocks noGrp="1"/>
          </p:cNvSpPr>
          <p:nvPr>
            <p:ph type="body" sz="quarter" idx="13" hasCustomPrompt="1"/>
          </p:nvPr>
        </p:nvSpPr>
        <p:spPr>
          <a:xfrm>
            <a:off x="1473866" y="1865236"/>
            <a:ext cx="18476688" cy="5943600"/>
          </a:xfrm>
          <a:prstGeom prst="rect">
            <a:avLst/>
          </a:prstGeom>
        </p:spPr>
        <p:txBody>
          <a:bodyPr anchor="b"/>
          <a:lstStyle>
            <a:lvl1pPr marL="0" indent="0" algn="l">
              <a:spcBef>
                <a:spcPts val="0"/>
              </a:spcBef>
              <a:buFontTx/>
              <a:buNone/>
              <a:defRPr lang="en-US" sz="9000" b="1" kern="0" cap="none" baseline="0" dirty="0" smtClean="0">
                <a:solidFill>
                  <a:schemeClr val="bg1"/>
                </a:solidFill>
                <a:latin typeface="NVIDIA Sans" panose="020B0503020203020204" pitchFamily="34" charset="0"/>
                <a:ea typeface="+mj-ea"/>
                <a:cs typeface="NVIDIA Sans" panose="020B0503020203020204" pitchFamily="34" charset="0"/>
              </a:defRPr>
            </a:lvl1pPr>
            <a:lvl2pPr marL="2562790" indent="0">
              <a:buFontTx/>
              <a:buNone/>
              <a:defRPr lang="en-US" sz="8000" b="1" kern="0" cap="all" baseline="0" dirty="0" smtClean="0">
                <a:solidFill>
                  <a:schemeClr val="tx1"/>
                </a:solidFill>
                <a:latin typeface="NVIDIA Sans" panose="020B0503020203020204" pitchFamily="34" charset="0"/>
                <a:ea typeface="+mj-ea"/>
                <a:cs typeface="+mj-cs"/>
              </a:defRPr>
            </a:lvl2pPr>
            <a:lvl3pPr marL="4883584" indent="0">
              <a:buFontTx/>
              <a:buNone/>
              <a:defRPr lang="en-US" sz="8000" b="1" kern="0" cap="all" baseline="0" dirty="0" smtClean="0">
                <a:solidFill>
                  <a:schemeClr val="tx1"/>
                </a:solidFill>
                <a:latin typeface="NVIDIA Sans" panose="020B0503020203020204" pitchFamily="34" charset="0"/>
                <a:ea typeface="+mj-ea"/>
                <a:cs typeface="+mj-cs"/>
              </a:defRPr>
            </a:lvl3pPr>
            <a:lvl4pPr marL="6933729" indent="0">
              <a:buFontTx/>
              <a:buNone/>
              <a:defRPr lang="en-US" sz="8000" b="1" kern="0" cap="all" baseline="0" dirty="0" smtClean="0">
                <a:solidFill>
                  <a:schemeClr val="tx1"/>
                </a:solidFill>
                <a:latin typeface="NVIDIA Sans" panose="020B0503020203020204" pitchFamily="34" charset="0"/>
                <a:ea typeface="+mj-ea"/>
                <a:cs typeface="+mj-cs"/>
              </a:defRPr>
            </a:lvl4pPr>
            <a:lvl5pPr marL="8471409" indent="0">
              <a:buFontTx/>
              <a:buNone/>
              <a:defRPr lang="en-US" sz="8000" b="1" kern="0" cap="all" baseline="0" dirty="0">
                <a:solidFill>
                  <a:schemeClr val="tx1"/>
                </a:solidFill>
                <a:latin typeface="NVIDIA Sans" panose="020B0503020203020204" pitchFamily="34" charset="0"/>
                <a:ea typeface="+mj-ea"/>
                <a:cs typeface="+mj-cs"/>
              </a:defRPr>
            </a:lvl5pPr>
          </a:lstStyle>
          <a:p>
            <a:pPr lvl="0"/>
            <a:r>
              <a:rPr lang="en-US" dirty="0"/>
              <a:t>Click To Add Text</a:t>
            </a:r>
          </a:p>
        </p:txBody>
      </p:sp>
      <p:sp>
        <p:nvSpPr>
          <p:cNvPr id="8" name="Rectangle 7">
            <a:extLst>
              <a:ext uri="{FF2B5EF4-FFF2-40B4-BE49-F238E27FC236}">
                <a16:creationId xmlns:a16="http://schemas.microsoft.com/office/drawing/2014/main" id="{991690F0-C869-92D8-B1E3-3151C511786C}"/>
              </a:ext>
            </a:extLst>
          </p:cNvPr>
          <p:cNvSpPr/>
          <p:nvPr userDrawn="1"/>
        </p:nvSpPr>
        <p:spPr>
          <a:xfrm>
            <a:off x="-1" y="0"/>
            <a:ext cx="566928" cy="74980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spTree>
    <p:extLst>
      <p:ext uri="{BB962C8B-B14F-4D97-AF65-F5344CB8AC3E}">
        <p14:creationId xmlns:p14="http://schemas.microsoft.com/office/powerpoint/2010/main" val="1553221842"/>
      </p:ext>
    </p:extLst>
  </p:cSld>
  <p:clrMapOvr>
    <a:masterClrMapping/>
  </p:clrMapOvr>
  <mc:AlternateContent xmlns:mc="http://schemas.openxmlformats.org/markup-compatibility/2006" xmlns:p14="http://schemas.microsoft.com/office/powerpoint/2010/main">
    <mc:Choice Requires="p14">
      <p:transition p14:dur="10"/>
    </mc:Choice>
    <mc:Fallback xmlns="" xmlns:a14="http://schemas.microsoft.com/office/drawing/2010/main" xmlns:a16="http://schemas.microsoft.com/office/drawing/2014/main">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Embar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068417-0A49-4E97-BD32-9EE897037421}"/>
              </a:ext>
            </a:extLst>
          </p:cNvPr>
          <p:cNvSpPr/>
          <p:nvPr userDrawn="1"/>
        </p:nvSpPr>
        <p:spPr>
          <a:xfrm>
            <a:off x="0" y="0"/>
            <a:ext cx="36576000" cy="20574000"/>
          </a:xfrm>
          <a:prstGeom prst="rect">
            <a:avLst/>
          </a:prstGeom>
          <a:solidFill>
            <a:srgbClr val="9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4">
            <a:extLst>
              <a:ext uri="{FF2B5EF4-FFF2-40B4-BE49-F238E27FC236}">
                <a16:creationId xmlns:a16="http://schemas.microsoft.com/office/drawing/2014/main" id="{5CE798D4-9140-2EC5-6DC9-6C6A5F5737E4}"/>
              </a:ext>
            </a:extLst>
          </p:cNvPr>
          <p:cNvSpPr>
            <a:spLocks noGrp="1"/>
          </p:cNvSpPr>
          <p:nvPr>
            <p:ph type="body" sz="quarter" idx="10" hasCustomPrompt="1"/>
          </p:nvPr>
        </p:nvSpPr>
        <p:spPr>
          <a:xfrm>
            <a:off x="7634260" y="10771999"/>
            <a:ext cx="22733876" cy="5476186"/>
          </a:xfrm>
          <a:prstGeom prst="rect">
            <a:avLst/>
          </a:prstGeom>
        </p:spPr>
        <p:txBody>
          <a:bodyPr/>
          <a:lstStyle>
            <a:lvl1pPr marL="0" indent="0" algn="l">
              <a:lnSpc>
                <a:spcPct val="90000"/>
              </a:lnSpc>
              <a:spcBef>
                <a:spcPts val="0"/>
              </a:spcBef>
              <a:buFontTx/>
              <a:buNone/>
              <a:defRPr sz="4400" cap="none" baseline="0">
                <a:solidFill>
                  <a:schemeClr val="tx1"/>
                </a:solidFill>
                <a:latin typeface="NVIDIA Sans Medium" panose="020B0603020203020204" pitchFamily="34" charset="0"/>
                <a:cs typeface="NVIDIA Sans Medium" panose="020B06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dirty="0"/>
              <a:t>Edit Text Style</a:t>
            </a:r>
          </a:p>
        </p:txBody>
      </p:sp>
      <p:sp>
        <p:nvSpPr>
          <p:cNvPr id="10" name="Title 1">
            <a:extLst>
              <a:ext uri="{FF2B5EF4-FFF2-40B4-BE49-F238E27FC236}">
                <a16:creationId xmlns:a16="http://schemas.microsoft.com/office/drawing/2014/main" id="{9FAAD9D4-FB4F-9DA0-9C5E-7AD5B9D1B73A}"/>
              </a:ext>
            </a:extLst>
          </p:cNvPr>
          <p:cNvSpPr>
            <a:spLocks noGrp="1"/>
          </p:cNvSpPr>
          <p:nvPr>
            <p:ph type="title" hasCustomPrompt="1"/>
          </p:nvPr>
        </p:nvSpPr>
        <p:spPr>
          <a:xfrm>
            <a:off x="7634260" y="9024760"/>
            <a:ext cx="22733877" cy="1754266"/>
          </a:xfrm>
          <a:prstGeom prst="rect">
            <a:avLst/>
          </a:prstGeom>
        </p:spPr>
        <p:txBody>
          <a:bodyPr/>
          <a:lstStyle>
            <a:lvl1pPr algn="l">
              <a:defRPr sz="12000" b="0" cap="none">
                <a:solidFill>
                  <a:schemeClr val="tx1"/>
                </a:solidFill>
                <a:latin typeface="NVIDIA Sans Light" panose="020B0303020203020204" pitchFamily="34" charset="0"/>
                <a:cs typeface="NVIDIA Sans Light" panose="020B0303020203020204" pitchFamily="34" charset="0"/>
              </a:defRPr>
            </a:lvl1pPr>
          </a:lstStyle>
          <a:p>
            <a:r>
              <a:rPr lang="en-US" dirty="0"/>
              <a:t>Click to add text</a:t>
            </a:r>
          </a:p>
        </p:txBody>
      </p:sp>
      <p:pic>
        <p:nvPicPr>
          <p:cNvPr id="11" name="Picture 10" descr="A close up of a logo&#10;&#10;Description automatically generated">
            <a:extLst>
              <a:ext uri="{FF2B5EF4-FFF2-40B4-BE49-F238E27FC236}">
                <a16:creationId xmlns:a16="http://schemas.microsoft.com/office/drawing/2014/main" id="{71DC9D6B-A1D3-6E9D-3F5B-25ABC3B87F48}"/>
              </a:ext>
            </a:extLst>
          </p:cNvPr>
          <p:cNvPicPr>
            <a:picLocks noChangeAspect="1"/>
          </p:cNvPicPr>
          <p:nvPr userDrawn="1"/>
        </p:nvPicPr>
        <p:blipFill>
          <a:blip r:embed="rId2"/>
          <a:stretch>
            <a:fillRect/>
          </a:stretch>
        </p:blipFill>
        <p:spPr>
          <a:xfrm>
            <a:off x="7193140" y="6248046"/>
            <a:ext cx="2357259" cy="2357256"/>
          </a:xfrm>
          <a:prstGeom prst="rect">
            <a:avLst/>
          </a:prstGeom>
        </p:spPr>
      </p:pic>
    </p:spTree>
    <p:extLst>
      <p:ext uri="{BB962C8B-B14F-4D97-AF65-F5344CB8AC3E}">
        <p14:creationId xmlns:p14="http://schemas.microsoft.com/office/powerpoint/2010/main" val="514405411"/>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Tree>
    <p:extLst>
      <p:ext uri="{BB962C8B-B14F-4D97-AF65-F5344CB8AC3E}">
        <p14:creationId xmlns:p14="http://schemas.microsoft.com/office/powerpoint/2010/main" val="953729725"/>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5" name="Picture 4" descr="A green and white background&#10;&#10;Description automatically generated">
            <a:extLst>
              <a:ext uri="{FF2B5EF4-FFF2-40B4-BE49-F238E27FC236}">
                <a16:creationId xmlns:a16="http://schemas.microsoft.com/office/drawing/2014/main" id="{59444DC2-EE0C-D166-FB2A-0933A4B04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pic>
        <p:nvPicPr>
          <p:cNvPr id="3" name="Picture 2" descr="A picture containing graphics, logo, symbol, graphic design&#10;&#10;Description automatically generated">
            <a:extLst>
              <a:ext uri="{FF2B5EF4-FFF2-40B4-BE49-F238E27FC236}">
                <a16:creationId xmlns:a16="http://schemas.microsoft.com/office/drawing/2014/main" id="{9BB9031F-8728-8968-10CA-E5BDE38FC7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6125" y="773531"/>
            <a:ext cx="8365991" cy="2882310"/>
          </a:xfrm>
          <a:prstGeom prst="rect">
            <a:avLst/>
          </a:prstGeom>
        </p:spPr>
      </p:pic>
    </p:spTree>
    <p:extLst>
      <p:ext uri="{BB962C8B-B14F-4D97-AF65-F5344CB8AC3E}">
        <p14:creationId xmlns:p14="http://schemas.microsoft.com/office/powerpoint/2010/main" val="3577155796"/>
      </p:ext>
    </p:extLst>
  </p:cSld>
  <p:clrMapOvr>
    <a:masterClrMapping/>
  </p:clrMapOvr>
  <mc:AlternateContent xmlns:mc="http://schemas.openxmlformats.org/markup-compatibility/2006" xmlns:p14="http://schemas.microsoft.com/office/powerpoint/2010/main">
    <mc:Choice Requires="p14">
      <p:transition p14:dur="10"/>
    </mc:Choice>
    <mc:Fallback xmlns="" xmlns:a14="http://schemas.microsoft.com/office/drawing/2010/main" xmlns:a16="http://schemas.microsoft.com/office/drawing/2014/main">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3"/>
            <a:ext cx="33253680" cy="1969770"/>
          </a:xfrm>
        </p:spPr>
        <p:txBody>
          <a:bodyPr/>
          <a:lstStyle>
            <a:lvl1pPr algn="ctr">
              <a:defRPr sz="9333"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1722501" y="7010120"/>
            <a:ext cx="33162240" cy="12396417"/>
          </a:xfrm>
        </p:spPr>
        <p:txBody>
          <a:bodyPr/>
          <a:lstStyle>
            <a:lvl1pPr marL="0" indent="0">
              <a:buClr>
                <a:schemeClr val="bg2"/>
              </a:buClr>
              <a:buSzPct val="100000"/>
              <a:buFontTx/>
              <a:buNone/>
              <a:defRPr sz="4668">
                <a:solidFill>
                  <a:schemeClr val="accent4"/>
                </a:solidFill>
              </a:defRPr>
            </a:lvl1pPr>
            <a:lvl2pPr marL="1904982" indent="0">
              <a:buClr>
                <a:schemeClr val="bg2"/>
              </a:buClr>
              <a:buSzPct val="100000"/>
              <a:buFontTx/>
              <a:buNone/>
              <a:defRPr sz="3999">
                <a:solidFill>
                  <a:schemeClr val="accent4"/>
                </a:solidFill>
              </a:defRPr>
            </a:lvl2pPr>
            <a:lvl3pPr marL="3630048" indent="0">
              <a:buClr>
                <a:schemeClr val="bg2"/>
              </a:buClr>
              <a:buSzPct val="100000"/>
              <a:buFontTx/>
              <a:buNone/>
              <a:defRPr sz="3666">
                <a:solidFill>
                  <a:schemeClr val="accent4"/>
                </a:solidFill>
              </a:defRPr>
            </a:lvl3pPr>
            <a:lvl4pPr marL="5916024" indent="-761991">
              <a:buClr>
                <a:schemeClr val="bg2"/>
              </a:buClr>
              <a:buFont typeface="Wingdings" panose="05000000000000000000" pitchFamily="2" charset="2"/>
              <a:buChar char="§"/>
              <a:defRPr sz="6000">
                <a:solidFill>
                  <a:schemeClr val="tx1"/>
                </a:solidFill>
              </a:defRPr>
            </a:lvl4pPr>
            <a:lvl5pPr marL="7059012" indent="-761991">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1661160" y="3627120"/>
            <a:ext cx="33253680" cy="1751544"/>
          </a:xfrm>
        </p:spPr>
        <p:txBody>
          <a:bodyPr/>
          <a:lstStyle>
            <a:lvl1pPr marL="0" indent="0" algn="ctr">
              <a:buFontTx/>
              <a:buNone/>
              <a:defRPr sz="6000" b="0">
                <a:solidFill>
                  <a:schemeClr val="tx2"/>
                </a:solidFill>
                <a:latin typeface="Trebuchet MS" panose="020B0603020202020204" pitchFamily="34" charset="0"/>
              </a:defRPr>
            </a:lvl1pPr>
            <a:lvl2pPr marL="1904982" indent="0" algn="ctr">
              <a:buFontTx/>
              <a:buNone/>
              <a:defRPr sz="9333">
                <a:solidFill>
                  <a:schemeClr val="tx2"/>
                </a:solidFill>
                <a:latin typeface="Trebuchet MS" panose="020B0603020202020204" pitchFamily="34" charset="0"/>
              </a:defRPr>
            </a:lvl2pPr>
            <a:lvl3pPr marL="3630048" indent="0" algn="ctr">
              <a:buFontTx/>
              <a:buNone/>
              <a:defRPr sz="9333">
                <a:solidFill>
                  <a:schemeClr val="tx2"/>
                </a:solidFill>
                <a:latin typeface="Trebuchet MS" panose="020B0603020202020204" pitchFamily="34" charset="0"/>
              </a:defRPr>
            </a:lvl3pPr>
            <a:lvl4pPr marL="5154033" indent="0" algn="ctr">
              <a:buFontTx/>
              <a:buNone/>
              <a:defRPr sz="9333">
                <a:solidFill>
                  <a:schemeClr val="tx2"/>
                </a:solidFill>
                <a:latin typeface="Trebuchet MS" panose="020B0603020202020204" pitchFamily="34" charset="0"/>
              </a:defRPr>
            </a:lvl4pPr>
            <a:lvl5pPr marL="6297021"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40317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0B5A3B7-671E-C83C-D30C-891E7AC206A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7" name="Text Placeholder 7">
            <a:extLst>
              <a:ext uri="{FF2B5EF4-FFF2-40B4-BE49-F238E27FC236}">
                <a16:creationId xmlns:a16="http://schemas.microsoft.com/office/drawing/2014/main" id="{B591E553-3F88-CE75-0B41-84F0FCE66A2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
        <p:nvSpPr>
          <p:cNvPr id="9" name="Content Placeholder 2">
            <a:extLst>
              <a:ext uri="{FF2B5EF4-FFF2-40B4-BE49-F238E27FC236}">
                <a16:creationId xmlns:a16="http://schemas.microsoft.com/office/drawing/2014/main" id="{D74C6155-7E24-522A-D9BC-0187CC5320D6}"/>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a:extLst>
              <a:ext uri="{FF2B5EF4-FFF2-40B4-BE49-F238E27FC236}">
                <a16:creationId xmlns:a16="http://schemas.microsoft.com/office/drawing/2014/main" id="{76E4777A-F626-7644-27B7-BFAC0B981393}"/>
              </a:ext>
            </a:extLst>
          </p:cNvPr>
          <p:cNvSpPr txBox="1"/>
          <p:nvPr userDrawn="1"/>
        </p:nvSpPr>
        <p:spPr>
          <a:xfrm>
            <a:off x="708485" y="19635786"/>
            <a:ext cx="6504666" cy="446276"/>
          </a:xfrm>
          <a:prstGeom prst="rect">
            <a:avLst/>
          </a:prstGeom>
          <a:noFill/>
        </p:spPr>
        <p:txBody>
          <a:bodyPr wrap="none" rtlCol="0">
            <a:spAutoFit/>
          </a:bodyPr>
          <a:lstStyle/>
          <a:p>
            <a:r>
              <a:rPr lang="en-US" sz="2300" dirty="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2655459822"/>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ING_Title, Subtitle,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48F5163-CB61-79FB-F160-F5D40ECCE6F5}"/>
              </a:ext>
            </a:extLst>
          </p:cNvPr>
          <p:cNvSpPr>
            <a:spLocks noGrp="1"/>
          </p:cNvSpPr>
          <p:nvPr>
            <p:ph type="title" hasCustomPrompt="1"/>
          </p:nvPr>
        </p:nvSpPr>
        <p:spPr>
          <a:xfrm>
            <a:off x="2514600" y="0"/>
            <a:ext cx="31546800" cy="2514601"/>
          </a:xfrm>
        </p:spPr>
        <p:txBody>
          <a:bodyPr>
            <a:normAutofit/>
          </a:bodyPr>
          <a:lstStyle>
            <a:lvl1pPr>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dirty="0"/>
              <a:t>Click To Add Title</a:t>
            </a:r>
          </a:p>
        </p:txBody>
      </p:sp>
      <p:sp>
        <p:nvSpPr>
          <p:cNvPr id="6" name="Content Placeholder 2">
            <a:extLst>
              <a:ext uri="{FF2B5EF4-FFF2-40B4-BE49-F238E27FC236}">
                <a16:creationId xmlns:a16="http://schemas.microsoft.com/office/drawing/2014/main" id="{0A4DE4CF-0F8A-C449-EB63-E6FB16955E79}"/>
              </a:ext>
            </a:extLst>
          </p:cNvPr>
          <p:cNvSpPr>
            <a:spLocks noGrp="1"/>
          </p:cNvSpPr>
          <p:nvPr>
            <p:ph idx="1" hasCustomPrompt="1"/>
          </p:nvPr>
        </p:nvSpPr>
        <p:spPr>
          <a:xfrm>
            <a:off x="2514600" y="4873752"/>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a:extLst>
              <a:ext uri="{FF2B5EF4-FFF2-40B4-BE49-F238E27FC236}">
                <a16:creationId xmlns:a16="http://schemas.microsoft.com/office/drawing/2014/main" id="{EB67495D-7B41-2537-BC39-7393489E5BFA}"/>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Tree>
    <p:extLst>
      <p:ext uri="{BB962C8B-B14F-4D97-AF65-F5344CB8AC3E}">
        <p14:creationId xmlns:p14="http://schemas.microsoft.com/office/powerpoint/2010/main" val="1884427930"/>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FIDENTIAL_Codin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BB3E37-708E-211E-579F-07C9AF797CE5}"/>
              </a:ext>
            </a:extLst>
          </p:cNvPr>
          <p:cNvSpPr>
            <a:spLocks noGrp="1"/>
          </p:cNvSpPr>
          <p:nvPr>
            <p:ph type="title" hasCustomPrompt="1"/>
          </p:nvPr>
        </p:nvSpPr>
        <p:spPr>
          <a:xfrm>
            <a:off x="2514600" y="0"/>
            <a:ext cx="31546800" cy="2514601"/>
          </a:xfrm>
        </p:spPr>
        <p:txBody>
          <a:bodyPr>
            <a:normAutofit/>
          </a:bodyPr>
          <a:lstStyle>
            <a:lvl1pPr>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dirty="0"/>
              <a:t>Click To Add Title</a:t>
            </a:r>
          </a:p>
        </p:txBody>
      </p:sp>
      <p:sp>
        <p:nvSpPr>
          <p:cNvPr id="7" name="Content Placeholder 2">
            <a:extLst>
              <a:ext uri="{FF2B5EF4-FFF2-40B4-BE49-F238E27FC236}">
                <a16:creationId xmlns:a16="http://schemas.microsoft.com/office/drawing/2014/main" id="{700FC4D5-AB7A-23D7-9D7B-80DEBB4B5F29}"/>
              </a:ext>
            </a:extLst>
          </p:cNvPr>
          <p:cNvSpPr>
            <a:spLocks noGrp="1"/>
          </p:cNvSpPr>
          <p:nvPr>
            <p:ph idx="1" hasCustomPrompt="1"/>
          </p:nvPr>
        </p:nvSpPr>
        <p:spPr>
          <a:xfrm>
            <a:off x="2514600" y="4873752"/>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a:extLst>
              <a:ext uri="{FF2B5EF4-FFF2-40B4-BE49-F238E27FC236}">
                <a16:creationId xmlns:a16="http://schemas.microsoft.com/office/drawing/2014/main" id="{E46F2B23-740A-C60D-727C-DC63D8F8D8F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
        <p:nvSpPr>
          <p:cNvPr id="10" name="TextBox 9">
            <a:extLst>
              <a:ext uri="{FF2B5EF4-FFF2-40B4-BE49-F238E27FC236}">
                <a16:creationId xmlns:a16="http://schemas.microsoft.com/office/drawing/2014/main" id="{5C9AAC10-E9F2-1A13-3A59-F02BCBD31C18}"/>
              </a:ext>
            </a:extLst>
          </p:cNvPr>
          <p:cNvSpPr txBox="1"/>
          <p:nvPr userDrawn="1"/>
        </p:nvSpPr>
        <p:spPr>
          <a:xfrm>
            <a:off x="708485" y="19635786"/>
            <a:ext cx="6504666" cy="446276"/>
          </a:xfrm>
          <a:prstGeom prst="rect">
            <a:avLst/>
          </a:prstGeom>
          <a:noFill/>
        </p:spPr>
        <p:txBody>
          <a:bodyPr wrap="none" rtlCol="0">
            <a:spAutoFit/>
          </a:bodyPr>
          <a:lstStyle/>
          <a:p>
            <a:r>
              <a:rPr lang="en-US" sz="2300" dirty="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3653953544"/>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D6812F5-ABE3-E984-84D2-2BCF62F7495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1" name="Text Placeholder 7">
            <a:extLst>
              <a:ext uri="{FF2B5EF4-FFF2-40B4-BE49-F238E27FC236}">
                <a16:creationId xmlns:a16="http://schemas.microsoft.com/office/drawing/2014/main" id="{C8D5FFB6-C6A8-037E-5413-097EB66C5C6C}"/>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
        <p:nvSpPr>
          <p:cNvPr id="12" name="Content Placeholder 2">
            <a:extLst>
              <a:ext uri="{FF2B5EF4-FFF2-40B4-BE49-F238E27FC236}">
                <a16:creationId xmlns:a16="http://schemas.microsoft.com/office/drawing/2014/main" id="{22EAC335-6BA5-09DF-D45A-2D1E4919D600}"/>
              </a:ext>
            </a:extLst>
          </p:cNvPr>
          <p:cNvSpPr>
            <a:spLocks noGrp="1"/>
          </p:cNvSpPr>
          <p:nvPr>
            <p:ph idx="1" hasCustomPrompt="1"/>
          </p:nvPr>
        </p:nvSpPr>
        <p:spPr>
          <a:xfrm>
            <a:off x="2514600"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587F3906-FA1F-F5DB-AEEC-275E973390EF}"/>
              </a:ext>
            </a:extLst>
          </p:cNvPr>
          <p:cNvSpPr>
            <a:spLocks noGrp="1"/>
          </p:cNvSpPr>
          <p:nvPr>
            <p:ph idx="12" hasCustomPrompt="1"/>
          </p:nvPr>
        </p:nvSpPr>
        <p:spPr>
          <a:xfrm>
            <a:off x="18845785"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8003709"/>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IDENTIAL_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02BC1FA-1DB5-2C7E-04B8-FED750886E98}"/>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1" name="Text Placeholder 7">
            <a:extLst>
              <a:ext uri="{FF2B5EF4-FFF2-40B4-BE49-F238E27FC236}">
                <a16:creationId xmlns:a16="http://schemas.microsoft.com/office/drawing/2014/main" id="{A2AEF98B-5FB8-3A4F-796B-DD99AF3F272A}"/>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
        <p:nvSpPr>
          <p:cNvPr id="12" name="Content Placeholder 2">
            <a:extLst>
              <a:ext uri="{FF2B5EF4-FFF2-40B4-BE49-F238E27FC236}">
                <a16:creationId xmlns:a16="http://schemas.microsoft.com/office/drawing/2014/main" id="{8251F2F2-6278-B4DF-1110-A1875E182B4B}"/>
              </a:ext>
            </a:extLst>
          </p:cNvPr>
          <p:cNvSpPr>
            <a:spLocks noGrp="1"/>
          </p:cNvSpPr>
          <p:nvPr>
            <p:ph idx="1" hasCustomPrompt="1"/>
          </p:nvPr>
        </p:nvSpPr>
        <p:spPr>
          <a:xfrm>
            <a:off x="2514600"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7B4011BA-8847-33A7-3882-701220150547}"/>
              </a:ext>
            </a:extLst>
          </p:cNvPr>
          <p:cNvSpPr>
            <a:spLocks noGrp="1"/>
          </p:cNvSpPr>
          <p:nvPr>
            <p:ph idx="12" hasCustomPrompt="1"/>
          </p:nvPr>
        </p:nvSpPr>
        <p:spPr>
          <a:xfrm>
            <a:off x="18845785"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Box 13">
            <a:extLst>
              <a:ext uri="{FF2B5EF4-FFF2-40B4-BE49-F238E27FC236}">
                <a16:creationId xmlns:a16="http://schemas.microsoft.com/office/drawing/2014/main" id="{4CB4AC74-E8E5-AA23-89B3-FDB8D3DEFA54}"/>
              </a:ext>
            </a:extLst>
          </p:cNvPr>
          <p:cNvSpPr txBox="1"/>
          <p:nvPr userDrawn="1"/>
        </p:nvSpPr>
        <p:spPr>
          <a:xfrm>
            <a:off x="708485" y="19635786"/>
            <a:ext cx="6504666" cy="446276"/>
          </a:xfrm>
          <a:prstGeom prst="rect">
            <a:avLst/>
          </a:prstGeom>
          <a:noFill/>
        </p:spPr>
        <p:txBody>
          <a:bodyPr wrap="none" rtlCol="0">
            <a:spAutoFit/>
          </a:bodyPr>
          <a:lstStyle/>
          <a:p>
            <a:r>
              <a:rPr lang="en-US" sz="2300" dirty="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2969517273"/>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0"/>
            <a:ext cx="31546800" cy="2514600"/>
          </a:xfrm>
          <a:prstGeom prst="rect">
            <a:avLst/>
          </a:prstGeom>
        </p:spPr>
        <p:txBody>
          <a:bodyPr vert="horz" lIns="91440" tIns="45720" rIns="91440" bIns="45720" rtlCol="0" anchor="b">
            <a:normAutofit/>
          </a:bodyPr>
          <a:lstStyle/>
          <a:p>
            <a:r>
              <a:rPr lang="en-US" dirty="0"/>
              <a:t>Click To Add Title</a:t>
            </a:r>
          </a:p>
        </p:txBody>
      </p:sp>
      <p:grpSp>
        <p:nvGrpSpPr>
          <p:cNvPr id="8" name="Group 7">
            <a:extLst>
              <a:ext uri="{FF2B5EF4-FFF2-40B4-BE49-F238E27FC236}">
                <a16:creationId xmlns:a16="http://schemas.microsoft.com/office/drawing/2014/main" id="{71DA1210-4468-5B83-C91A-BBA62AF1227D}"/>
              </a:ext>
            </a:extLst>
          </p:cNvPr>
          <p:cNvGrpSpPr/>
          <p:nvPr userDrawn="1"/>
        </p:nvGrpSpPr>
        <p:grpSpPr>
          <a:xfrm>
            <a:off x="34061399" y="19504414"/>
            <a:ext cx="2514601" cy="1072783"/>
            <a:chOff x="34061399" y="19504414"/>
            <a:chExt cx="2514601" cy="1072783"/>
          </a:xfrm>
        </p:grpSpPr>
        <p:sp>
          <p:nvSpPr>
            <p:cNvPr id="5" name="Rectangle 4">
              <a:extLst>
                <a:ext uri="{FF2B5EF4-FFF2-40B4-BE49-F238E27FC236}">
                  <a16:creationId xmlns:a16="http://schemas.microsoft.com/office/drawing/2014/main" id="{B76547AF-589A-45F3-BD57-EACA3BF60CFD}"/>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pic>
          <p:nvPicPr>
            <p:cNvPr id="9" name="Picture 8" descr="A picture containing shape&#10;&#10;Description automatically generated">
              <a:extLst>
                <a:ext uri="{FF2B5EF4-FFF2-40B4-BE49-F238E27FC236}">
                  <a16:creationId xmlns:a16="http://schemas.microsoft.com/office/drawing/2014/main" id="{0F64E9CA-B4B2-365B-092F-3051F7475EA8}"/>
                </a:ext>
              </a:extLst>
            </p:cNvPr>
            <p:cNvPicPr>
              <a:picLocks noChangeAspect="1"/>
            </p:cNvPicPr>
            <p:nvPr userDrawn="1"/>
          </p:nvPicPr>
          <p:blipFill>
            <a:blip r:embed="rId43">
              <a:extLst>
                <a:ext uri="{28A0092B-C50C-407E-A947-70E740481C1C}">
                  <a14:useLocalDpi xmlns:a14="http://schemas.microsoft.com/office/drawing/2010/main" val="0"/>
                </a:ext>
              </a:extLst>
            </a:blip>
            <a:stretch>
              <a:fillRect/>
            </a:stretch>
          </p:blipFill>
          <p:spPr>
            <a:xfrm>
              <a:off x="34061399" y="19504414"/>
              <a:ext cx="2003438" cy="690238"/>
            </a:xfrm>
            <a:prstGeom prst="rect">
              <a:avLst/>
            </a:prstGeom>
          </p:spPr>
        </p:pic>
      </p:grpSp>
    </p:spTree>
    <p:extLst>
      <p:ext uri="{BB962C8B-B14F-4D97-AF65-F5344CB8AC3E}">
        <p14:creationId xmlns:p14="http://schemas.microsoft.com/office/powerpoint/2010/main" val="8324075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722" r:id="rId3"/>
    <p:sldLayoutId id="2147483718" r:id="rId4"/>
    <p:sldLayoutId id="2147483681" r:id="rId5"/>
    <p:sldLayoutId id="2147483680" r:id="rId6"/>
    <p:sldLayoutId id="2147483682" r:id="rId7"/>
    <p:sldLayoutId id="2147483683" r:id="rId8"/>
    <p:sldLayoutId id="2147483705" r:id="rId9"/>
    <p:sldLayoutId id="2147483685" r:id="rId10"/>
    <p:sldLayoutId id="2147483686" r:id="rId11"/>
    <p:sldLayoutId id="2147483687" r:id="rId12"/>
    <p:sldLayoutId id="2147483691" r:id="rId13"/>
    <p:sldLayoutId id="2147483688" r:id="rId14"/>
    <p:sldLayoutId id="2147483690" r:id="rId15"/>
    <p:sldLayoutId id="2147483689" r:id="rId16"/>
    <p:sldLayoutId id="2147483692" r:id="rId17"/>
    <p:sldLayoutId id="2147483693" r:id="rId18"/>
    <p:sldLayoutId id="2147483709" r:id="rId19"/>
    <p:sldLayoutId id="2147483723"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695" r:id="rId29"/>
    <p:sldLayoutId id="2147483721" r:id="rId30"/>
    <p:sldLayoutId id="2147483694" r:id="rId31"/>
    <p:sldLayoutId id="2147483719" r:id="rId32"/>
    <p:sldLayoutId id="2147483724" r:id="rId33"/>
    <p:sldLayoutId id="2147483720" r:id="rId34"/>
    <p:sldLayoutId id="2147483672" r:id="rId35"/>
    <p:sldLayoutId id="2147483708" r:id="rId36"/>
    <p:sldLayoutId id="2147483725" r:id="rId37"/>
    <p:sldLayoutId id="2147483679" r:id="rId38"/>
    <p:sldLayoutId id="2147483676" r:id="rId39"/>
    <p:sldLayoutId id="2147483684" r:id="rId40"/>
    <p:sldLayoutId id="2147483727" r:id="rId41"/>
  </p:sldLayoutIdLst>
  <mc:AlternateContent xmlns:mc="http://schemas.openxmlformats.org/markup-compatibility/2006" xmlns:p14="http://schemas.microsoft.com/office/powerpoint/2010/main">
    <mc:Choice Requires="p14">
      <p:transition p14:dur="10"/>
    </mc:Choice>
    <mc:Fallback xmlns="" xmlns:a14="http://schemas.microsoft.com/office/drawing/2010/main" xmlns:a16="http://schemas.microsoft.com/office/drawing/2014/main">
      <p:transition/>
    </mc:Fallback>
  </mc:AlternateContent>
  <p:txStyles>
    <p:titleStyle>
      <a:lvl1pPr algn="ctr" defTabSz="2743200" rtl="0" eaLnBrk="1" latinLnBrk="0" hangingPunct="1">
        <a:lnSpc>
          <a:spcPct val="90000"/>
        </a:lnSpc>
        <a:spcBef>
          <a:spcPct val="0"/>
        </a:spcBef>
        <a:buNone/>
        <a:defRPr sz="7200" b="1" kern="1200" cap="none" baseline="0">
          <a:solidFill>
            <a:schemeClr val="bg1"/>
          </a:solidFill>
          <a:latin typeface="NVIDIA Sans" panose="020B0503020203020204" pitchFamily="34" charset="0"/>
          <a:ea typeface="+mj-ea"/>
          <a:cs typeface="NVIDIA Sans" panose="020B0503020203020204" pitchFamily="34" charset="0"/>
        </a:defRPr>
      </a:lvl1pPr>
    </p:titleStyle>
    <p:bodyStyle>
      <a:lvl1pPr marL="685800" indent="-685800" algn="l" defTabSz="2743200" rtl="0" eaLnBrk="1" latinLnBrk="0" hangingPunct="1">
        <a:lnSpc>
          <a:spcPct val="90000"/>
        </a:lnSpc>
        <a:spcBef>
          <a:spcPts val="3000"/>
        </a:spcBef>
        <a:buFont typeface="NVIDIA Sans" panose="020B0503020203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NVIDIA Sans" panose="020B0503020203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NVIDIA Sans" panose="020B0503020203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5.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18.xml"/><Relationship Id="rId5" Type="http://schemas.openxmlformats.org/officeDocument/2006/relationships/image" Target="../media/image44.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3" Type="http://schemas.openxmlformats.org/officeDocument/2006/relationships/hyperlink" Target="https://firefly.adobe.com/"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41.xml"/><Relationship Id="rId5" Type="http://schemas.openxmlformats.org/officeDocument/2006/relationships/image" Target="../media/image53.wmf"/><Relationship Id="rId4" Type="http://schemas.openxmlformats.org/officeDocument/2006/relationships/oleObject" Target="../embeddings/oleObject1.bin"/></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2.sv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ctrTitle"/>
          </p:nvPr>
        </p:nvSpPr>
        <p:spPr>
          <a:xfrm>
            <a:off x="1513012" y="2983577"/>
            <a:ext cx="19282214" cy="4937760"/>
          </a:xfrm>
        </p:spPr>
        <p:txBody>
          <a:bodyPr/>
          <a:lstStyle/>
          <a:p>
            <a:r>
              <a:rPr lang="en-US" dirty="0"/>
              <a:t>Generative AI with</a:t>
            </a:r>
            <a:br>
              <a:rPr lang="en-US" dirty="0"/>
            </a:br>
            <a:r>
              <a:rPr lang="en-US" dirty="0"/>
              <a:t>Diffusion Models</a:t>
            </a:r>
          </a:p>
        </p:txBody>
      </p:sp>
      <p:sp>
        <p:nvSpPr>
          <p:cNvPr id="10" name="Subtitle 9">
            <a:extLst>
              <a:ext uri="{FF2B5EF4-FFF2-40B4-BE49-F238E27FC236}">
                <a16:creationId xmlns:a16="http://schemas.microsoft.com/office/drawing/2014/main" id="{4C4E44C6-E88C-4CDE-9E6A-035AA5A6FA95}"/>
              </a:ext>
            </a:extLst>
          </p:cNvPr>
          <p:cNvSpPr>
            <a:spLocks noGrp="1"/>
          </p:cNvSpPr>
          <p:nvPr>
            <p:ph type="subTitle" idx="1"/>
          </p:nvPr>
        </p:nvSpPr>
        <p:spPr>
          <a:xfrm>
            <a:off x="1513012" y="7941727"/>
            <a:ext cx="19282214" cy="1703832"/>
          </a:xfrm>
        </p:spPr>
        <p:txBody>
          <a:bodyPr/>
          <a:lstStyle/>
          <a:p>
            <a:r>
              <a:rPr lang="en-US" dirty="0"/>
              <a:t>Part 6: Wrap-up &amp; Assessment</a:t>
            </a:r>
          </a:p>
        </p:txBody>
      </p:sp>
    </p:spTree>
    <p:extLst>
      <p:ext uri="{BB962C8B-B14F-4D97-AF65-F5344CB8AC3E}">
        <p14:creationId xmlns:p14="http://schemas.microsoft.com/office/powerpoint/2010/main" val="1887837470"/>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C69C9A3-29AB-3AE7-9B45-E0C77A49C637}"/>
              </a:ext>
            </a:extLst>
          </p:cNvPr>
          <p:cNvSpPr>
            <a:spLocks noGrp="1"/>
          </p:cNvSpPr>
          <p:nvPr>
            <p:ph type="title"/>
          </p:nvPr>
        </p:nvSpPr>
        <p:spPr>
          <a:xfrm>
            <a:off x="2514600" y="0"/>
            <a:ext cx="31546800" cy="2514601"/>
          </a:xfrm>
        </p:spPr>
        <p:txBody>
          <a:bodyPr/>
          <a:lstStyle/>
          <a:p>
            <a:r>
              <a:rPr lang="en-US" dirty="0"/>
              <a:t>Latent Diffusion</a:t>
            </a:r>
            <a:endParaRPr lang="en-US" strike="sngStrike" dirty="0"/>
          </a:p>
        </p:txBody>
      </p:sp>
      <p:sp>
        <p:nvSpPr>
          <p:cNvPr id="3" name="Text Placeholder 2">
            <a:extLst>
              <a:ext uri="{FF2B5EF4-FFF2-40B4-BE49-F238E27FC236}">
                <a16:creationId xmlns:a16="http://schemas.microsoft.com/office/drawing/2014/main" id="{63E2E650-D14D-EA98-EFD5-386A7A307022}"/>
              </a:ext>
            </a:extLst>
          </p:cNvPr>
          <p:cNvSpPr>
            <a:spLocks noGrp="1"/>
          </p:cNvSpPr>
          <p:nvPr>
            <p:ph type="body" sz="quarter" idx="10"/>
          </p:nvPr>
        </p:nvSpPr>
        <p:spPr/>
        <p:txBody>
          <a:bodyPr/>
          <a:lstStyle/>
          <a:p>
            <a:endParaRPr lang="en-US"/>
          </a:p>
        </p:txBody>
      </p:sp>
      <p:grpSp>
        <p:nvGrpSpPr>
          <p:cNvPr id="38" name="Group 37">
            <a:extLst>
              <a:ext uri="{FF2B5EF4-FFF2-40B4-BE49-F238E27FC236}">
                <a16:creationId xmlns:a16="http://schemas.microsoft.com/office/drawing/2014/main" id="{DC4571DE-7126-844E-CB74-C2E909466364}"/>
              </a:ext>
            </a:extLst>
          </p:cNvPr>
          <p:cNvGrpSpPr/>
          <p:nvPr/>
        </p:nvGrpSpPr>
        <p:grpSpPr>
          <a:xfrm>
            <a:off x="7732694" y="4512443"/>
            <a:ext cx="21110612" cy="5592477"/>
            <a:chOff x="6711913" y="4523175"/>
            <a:chExt cx="21110612" cy="5592477"/>
          </a:xfrm>
        </p:grpSpPr>
        <p:pic>
          <p:nvPicPr>
            <p:cNvPr id="13" name="Picture 12">
              <a:extLst>
                <a:ext uri="{FF2B5EF4-FFF2-40B4-BE49-F238E27FC236}">
                  <a16:creationId xmlns:a16="http://schemas.microsoft.com/office/drawing/2014/main" id="{71B5AFC8-A539-D9D1-DA0A-DB08875E69F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11913" y="4523175"/>
              <a:ext cx="4921323" cy="4921323"/>
            </a:xfrm>
            <a:prstGeom prst="rect">
              <a:avLst/>
            </a:prstGeom>
          </p:spPr>
        </p:pic>
        <p:sp>
          <p:nvSpPr>
            <p:cNvPr id="15" name="TextBox 14">
              <a:extLst>
                <a:ext uri="{FF2B5EF4-FFF2-40B4-BE49-F238E27FC236}">
                  <a16:creationId xmlns:a16="http://schemas.microsoft.com/office/drawing/2014/main" id="{1A46DDCC-2FB5-54F0-7FCA-A9A93618D233}"/>
                </a:ext>
              </a:extLst>
            </p:cNvPr>
            <p:cNvSpPr txBox="1"/>
            <p:nvPr/>
          </p:nvSpPr>
          <p:spPr>
            <a:xfrm>
              <a:off x="7406454" y="9407766"/>
              <a:ext cx="3532239" cy="707886"/>
            </a:xfrm>
            <a:prstGeom prst="rect">
              <a:avLst/>
            </a:prstGeom>
            <a:noFill/>
          </p:spPr>
          <p:txBody>
            <a:bodyPr wrap="square" rtlCol="0">
              <a:spAutoFit/>
            </a:bodyPr>
            <a:lstStyle/>
            <a:p>
              <a:pPr algn="ctr"/>
              <a:r>
                <a:rPr lang="en-US" sz="4000" dirty="0">
                  <a:solidFill>
                    <a:schemeClr val="bg1"/>
                  </a:solidFill>
                  <a:latin typeface="+mj-lt"/>
                </a:rPr>
                <a:t>VAE</a:t>
              </a:r>
            </a:p>
          </p:txBody>
        </p:sp>
        <p:pic>
          <p:nvPicPr>
            <p:cNvPr id="27" name="Picture 26" descr="A green and black logo&#10;&#10;Description automatically generated">
              <a:extLst>
                <a:ext uri="{FF2B5EF4-FFF2-40B4-BE49-F238E27FC236}">
                  <a16:creationId xmlns:a16="http://schemas.microsoft.com/office/drawing/2014/main" id="{5FBC954A-710F-5D5B-D414-9E135FC070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88598" y="4616872"/>
              <a:ext cx="4733927" cy="4733927"/>
            </a:xfrm>
            <a:prstGeom prst="rect">
              <a:avLst/>
            </a:prstGeom>
          </p:spPr>
        </p:pic>
        <p:sp>
          <p:nvSpPr>
            <p:cNvPr id="28" name="TextBox 27">
              <a:extLst>
                <a:ext uri="{FF2B5EF4-FFF2-40B4-BE49-F238E27FC236}">
                  <a16:creationId xmlns:a16="http://schemas.microsoft.com/office/drawing/2014/main" id="{2A92D6A6-E145-DC26-8D03-4DDD784E7942}"/>
                </a:ext>
              </a:extLst>
            </p:cNvPr>
            <p:cNvSpPr txBox="1"/>
            <p:nvPr/>
          </p:nvSpPr>
          <p:spPr>
            <a:xfrm>
              <a:off x="23689443" y="9407766"/>
              <a:ext cx="3532239" cy="707886"/>
            </a:xfrm>
            <a:prstGeom prst="rect">
              <a:avLst/>
            </a:prstGeom>
            <a:noFill/>
          </p:spPr>
          <p:txBody>
            <a:bodyPr wrap="square" rtlCol="0">
              <a:spAutoFit/>
            </a:bodyPr>
            <a:lstStyle/>
            <a:p>
              <a:pPr algn="ctr"/>
              <a:r>
                <a:rPr lang="en-US" sz="4000" dirty="0">
                  <a:solidFill>
                    <a:schemeClr val="bg1"/>
                  </a:solidFill>
                  <a:latin typeface="+mj-lt"/>
                </a:rPr>
                <a:t>Diffusion</a:t>
              </a:r>
            </a:p>
          </p:txBody>
        </p:sp>
      </p:grpSp>
      <p:grpSp>
        <p:nvGrpSpPr>
          <p:cNvPr id="30" name="Group 29">
            <a:extLst>
              <a:ext uri="{FF2B5EF4-FFF2-40B4-BE49-F238E27FC236}">
                <a16:creationId xmlns:a16="http://schemas.microsoft.com/office/drawing/2014/main" id="{EA4D853A-4B46-3440-4774-3EA30FF97FC7}"/>
              </a:ext>
            </a:extLst>
          </p:cNvPr>
          <p:cNvGrpSpPr/>
          <p:nvPr/>
        </p:nvGrpSpPr>
        <p:grpSpPr>
          <a:xfrm>
            <a:off x="12216018" y="11373435"/>
            <a:ext cx="2868518" cy="5580518"/>
            <a:chOff x="17866626" y="11363695"/>
            <a:chExt cx="2448232" cy="2874828"/>
          </a:xfrm>
          <a:solidFill>
            <a:schemeClr val="bg2">
              <a:lumMod val="25000"/>
            </a:schemeClr>
          </a:solidFill>
          <a:effectLst/>
        </p:grpSpPr>
        <p:sp>
          <p:nvSpPr>
            <p:cNvPr id="31" name="Trapezoid 30">
              <a:extLst>
                <a:ext uri="{FF2B5EF4-FFF2-40B4-BE49-F238E27FC236}">
                  <a16:creationId xmlns:a16="http://schemas.microsoft.com/office/drawing/2014/main" id="{5D6E33C8-5CB2-EE2D-59FD-47A7DCB43D4C}"/>
                </a:ext>
              </a:extLst>
            </p:cNvPr>
            <p:cNvSpPr/>
            <p:nvPr/>
          </p:nvSpPr>
          <p:spPr>
            <a:xfrm rot="5400000">
              <a:off x="17653328" y="11576993"/>
              <a:ext cx="2874828" cy="2448232"/>
            </a:xfrm>
            <a:prstGeom prst="trapezoid">
              <a:avLst>
                <a:gd name="adj" fmla="val 27326"/>
              </a:avLst>
            </a:prstGeom>
            <a:grpFill/>
            <a:ln>
              <a:noFill/>
            </a:ln>
            <a:scene3d>
              <a:camera prst="orthographicFront"/>
              <a:lightRig rig="threePt" dir="t"/>
            </a:scene3d>
            <a:sp3d>
              <a:bevelT w="266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mj-lt"/>
              </a:endParaRPr>
            </a:p>
          </p:txBody>
        </p:sp>
        <p:sp>
          <p:nvSpPr>
            <p:cNvPr id="32" name="TextBox 31">
              <a:extLst>
                <a:ext uri="{FF2B5EF4-FFF2-40B4-BE49-F238E27FC236}">
                  <a16:creationId xmlns:a16="http://schemas.microsoft.com/office/drawing/2014/main" id="{D70B3BC5-5A8A-2CE5-5CEE-A31D27946C06}"/>
                </a:ext>
              </a:extLst>
            </p:cNvPr>
            <p:cNvSpPr txBox="1"/>
            <p:nvPr/>
          </p:nvSpPr>
          <p:spPr>
            <a:xfrm>
              <a:off x="18058533" y="12447793"/>
              <a:ext cx="2014309" cy="618355"/>
            </a:xfrm>
            <a:prstGeom prst="rect">
              <a:avLst/>
            </a:prstGeom>
            <a:noFill/>
          </p:spPr>
          <p:txBody>
            <a:bodyPr wrap="square" rtlCol="0" anchor="ctr">
              <a:spAutoFit/>
            </a:bodyPr>
            <a:lstStyle/>
            <a:p>
              <a:pPr algn="ctr">
                <a:lnSpc>
                  <a:spcPct val="90000"/>
                </a:lnSpc>
              </a:pPr>
              <a:r>
                <a:rPr lang="en-US" sz="4000" dirty="0">
                  <a:solidFill>
                    <a:schemeClr val="tx1"/>
                  </a:solidFill>
                  <a:latin typeface="+mj-lt"/>
                </a:rPr>
                <a:t>Encode Image</a:t>
              </a:r>
            </a:p>
          </p:txBody>
        </p:sp>
      </p:grpSp>
      <p:sp>
        <p:nvSpPr>
          <p:cNvPr id="33" name="Cube 32">
            <a:extLst>
              <a:ext uri="{FF2B5EF4-FFF2-40B4-BE49-F238E27FC236}">
                <a16:creationId xmlns:a16="http://schemas.microsoft.com/office/drawing/2014/main" id="{638A310F-0351-59C8-609F-B115C1386A40}"/>
              </a:ext>
            </a:extLst>
          </p:cNvPr>
          <p:cNvSpPr/>
          <p:nvPr/>
        </p:nvSpPr>
        <p:spPr>
          <a:xfrm>
            <a:off x="15556580" y="13477849"/>
            <a:ext cx="5197834" cy="1658472"/>
          </a:xfrm>
          <a:prstGeom prst="cube">
            <a:avLst>
              <a:gd name="adj" fmla="val 2848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dirty="0">
                <a:solidFill>
                  <a:schemeClr val="tx1"/>
                </a:solidFill>
                <a:latin typeface="+mj-lt"/>
              </a:rPr>
              <a:t>Latent Diffusion</a:t>
            </a:r>
          </a:p>
        </p:txBody>
      </p:sp>
      <p:grpSp>
        <p:nvGrpSpPr>
          <p:cNvPr id="34" name="Group 33">
            <a:extLst>
              <a:ext uri="{FF2B5EF4-FFF2-40B4-BE49-F238E27FC236}">
                <a16:creationId xmlns:a16="http://schemas.microsoft.com/office/drawing/2014/main" id="{E857E2EB-F361-53D9-5A83-FF4E2A5CD108}"/>
              </a:ext>
            </a:extLst>
          </p:cNvPr>
          <p:cNvGrpSpPr/>
          <p:nvPr/>
        </p:nvGrpSpPr>
        <p:grpSpPr>
          <a:xfrm flipH="1">
            <a:off x="21550336" y="11516826"/>
            <a:ext cx="2868518" cy="5580518"/>
            <a:chOff x="17866626" y="11363695"/>
            <a:chExt cx="2448232" cy="2874828"/>
          </a:xfrm>
          <a:solidFill>
            <a:schemeClr val="bg2">
              <a:lumMod val="25000"/>
            </a:schemeClr>
          </a:solidFill>
          <a:effectLst/>
          <a:scene3d>
            <a:camera prst="orthographicFront"/>
            <a:lightRig rig="threePt" dir="t"/>
          </a:scene3d>
        </p:grpSpPr>
        <p:sp>
          <p:nvSpPr>
            <p:cNvPr id="35" name="Trapezoid 34">
              <a:extLst>
                <a:ext uri="{FF2B5EF4-FFF2-40B4-BE49-F238E27FC236}">
                  <a16:creationId xmlns:a16="http://schemas.microsoft.com/office/drawing/2014/main" id="{D4E0C3F5-5AE9-8023-F6C2-CDBA965C3466}"/>
                </a:ext>
              </a:extLst>
            </p:cNvPr>
            <p:cNvSpPr/>
            <p:nvPr/>
          </p:nvSpPr>
          <p:spPr>
            <a:xfrm rot="5400000">
              <a:off x="17653328" y="11576993"/>
              <a:ext cx="2874828" cy="2448232"/>
            </a:xfrm>
            <a:prstGeom prst="trapezoid">
              <a:avLst>
                <a:gd name="adj" fmla="val 27326"/>
              </a:avLst>
            </a:prstGeom>
            <a:grpFill/>
            <a:ln>
              <a:noFill/>
            </a:ln>
            <a:sp3d>
              <a:bevelT w="266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mj-lt"/>
              </a:endParaRPr>
            </a:p>
          </p:txBody>
        </p:sp>
        <p:sp>
          <p:nvSpPr>
            <p:cNvPr id="36" name="TextBox 35">
              <a:extLst>
                <a:ext uri="{FF2B5EF4-FFF2-40B4-BE49-F238E27FC236}">
                  <a16:creationId xmlns:a16="http://schemas.microsoft.com/office/drawing/2014/main" id="{1D8DB4B3-91F0-3CBC-5842-623ED2ABDBF6}"/>
                </a:ext>
              </a:extLst>
            </p:cNvPr>
            <p:cNvSpPr txBox="1"/>
            <p:nvPr/>
          </p:nvSpPr>
          <p:spPr>
            <a:xfrm>
              <a:off x="18058533" y="12447793"/>
              <a:ext cx="2014309" cy="618355"/>
            </a:xfrm>
            <a:prstGeom prst="rect">
              <a:avLst/>
            </a:prstGeom>
            <a:noFill/>
          </p:spPr>
          <p:txBody>
            <a:bodyPr wrap="square" rtlCol="0" anchor="ctr">
              <a:spAutoFit/>
            </a:bodyPr>
            <a:lstStyle/>
            <a:p>
              <a:pPr algn="ctr">
                <a:lnSpc>
                  <a:spcPct val="90000"/>
                </a:lnSpc>
              </a:pPr>
              <a:r>
                <a:rPr lang="en-US" sz="4000" dirty="0">
                  <a:solidFill>
                    <a:schemeClr val="tx1"/>
                  </a:solidFill>
                  <a:latin typeface="+mj-lt"/>
                </a:rPr>
                <a:t>Decode Image</a:t>
              </a:r>
            </a:p>
          </p:txBody>
        </p:sp>
      </p:grpSp>
      <p:pic>
        <p:nvPicPr>
          <p:cNvPr id="2" name="Picture 1" descr="A white outline of a dog&#10;&#10;Description automatically generated">
            <a:extLst>
              <a:ext uri="{FF2B5EF4-FFF2-40B4-BE49-F238E27FC236}">
                <a16:creationId xmlns:a16="http://schemas.microsoft.com/office/drawing/2014/main" id="{75E55820-38C2-522F-1167-191817851D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7679" y="12192184"/>
            <a:ext cx="4393191" cy="4252346"/>
          </a:xfrm>
          <a:prstGeom prst="rect">
            <a:avLst/>
          </a:prstGeom>
          <a:scene3d>
            <a:camera prst="isometricOffAxis2Right"/>
            <a:lightRig rig="threePt" dir="t"/>
          </a:scene3d>
        </p:spPr>
      </p:pic>
      <p:pic>
        <p:nvPicPr>
          <p:cNvPr id="4" name="Picture 3" descr="A dog sitting on a rug&#10;&#10;Description automatically generated">
            <a:extLst>
              <a:ext uri="{FF2B5EF4-FFF2-40B4-BE49-F238E27FC236}">
                <a16:creationId xmlns:a16="http://schemas.microsoft.com/office/drawing/2014/main" id="{3F77DA72-99D9-D9EC-D073-8B143880B4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94003" y="11952034"/>
            <a:ext cx="4392793" cy="4251960"/>
          </a:xfrm>
          <a:prstGeom prst="rect">
            <a:avLst/>
          </a:prstGeom>
          <a:scene3d>
            <a:camera prst="isometricOffAxis2Right"/>
            <a:lightRig rig="threePt" dir="t"/>
          </a:scene3d>
        </p:spPr>
      </p:pic>
    </p:spTree>
    <p:extLst>
      <p:ext uri="{BB962C8B-B14F-4D97-AF65-F5344CB8AC3E}">
        <p14:creationId xmlns:p14="http://schemas.microsoft.com/office/powerpoint/2010/main" val="3704517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C69C9A3-29AB-3AE7-9B45-E0C77A49C637}"/>
              </a:ext>
            </a:extLst>
          </p:cNvPr>
          <p:cNvSpPr>
            <a:spLocks noGrp="1"/>
          </p:cNvSpPr>
          <p:nvPr>
            <p:ph type="title"/>
          </p:nvPr>
        </p:nvSpPr>
        <p:spPr>
          <a:xfrm>
            <a:off x="2514600" y="0"/>
            <a:ext cx="31546800" cy="2514601"/>
          </a:xfrm>
        </p:spPr>
        <p:txBody>
          <a:bodyPr/>
          <a:lstStyle/>
          <a:p>
            <a:r>
              <a:rPr lang="en-US" dirty="0"/>
              <a:t>Tiled </a:t>
            </a:r>
            <a:r>
              <a:rPr lang="en-US" dirty="0" err="1"/>
              <a:t>Upsampling</a:t>
            </a:r>
            <a:endParaRPr lang="en-US" strike="sngStrike" dirty="0"/>
          </a:p>
        </p:txBody>
      </p:sp>
      <p:sp>
        <p:nvSpPr>
          <p:cNvPr id="13" name="Text Placeholder 2">
            <a:extLst>
              <a:ext uri="{FF2B5EF4-FFF2-40B4-BE49-F238E27FC236}">
                <a16:creationId xmlns:a16="http://schemas.microsoft.com/office/drawing/2014/main" id="{05420910-E0B5-56D1-27B0-395D420E9E1A}"/>
              </a:ext>
            </a:extLst>
          </p:cNvPr>
          <p:cNvSpPr>
            <a:spLocks noGrp="1"/>
          </p:cNvSpPr>
          <p:nvPr>
            <p:ph type="body" sz="quarter" idx="10"/>
          </p:nvPr>
        </p:nvSpPr>
        <p:spPr>
          <a:xfrm>
            <a:off x="2514600" y="2487168"/>
            <a:ext cx="31546800" cy="1408176"/>
          </a:xfrm>
        </p:spPr>
        <p:txBody>
          <a:bodyPr/>
          <a:lstStyle/>
          <a:p>
            <a:r>
              <a:rPr lang="en-US" dirty="0"/>
              <a:t>Transposed Convolution Review</a:t>
            </a:r>
          </a:p>
        </p:txBody>
      </p:sp>
      <p:graphicFrame>
        <p:nvGraphicFramePr>
          <p:cNvPr id="3" name="Table 3">
            <a:extLst>
              <a:ext uri="{FF2B5EF4-FFF2-40B4-BE49-F238E27FC236}">
                <a16:creationId xmlns:a16="http://schemas.microsoft.com/office/drawing/2014/main" id="{21F1A03C-26A4-60E7-3B3F-AD72607BB0FA}"/>
              </a:ext>
            </a:extLst>
          </p:cNvPr>
          <p:cNvGraphicFramePr>
            <a:graphicFrameLocks noGrp="1"/>
          </p:cNvGraphicFramePr>
          <p:nvPr/>
        </p:nvGraphicFramePr>
        <p:xfrm>
          <a:off x="4890666" y="9900225"/>
          <a:ext cx="5555226" cy="5500656"/>
        </p:xfrm>
        <a:graphic>
          <a:graphicData uri="http://schemas.openxmlformats.org/drawingml/2006/table">
            <a:tbl>
              <a:tblPr firstRow="1" bandRow="1">
                <a:tableStyleId>{5C22544A-7EE6-4342-B048-85BDC9FD1C3A}</a:tableStyleId>
              </a:tblPr>
              <a:tblGrid>
                <a:gridCol w="2777613">
                  <a:extLst>
                    <a:ext uri="{9D8B030D-6E8A-4147-A177-3AD203B41FA5}">
                      <a16:colId xmlns:a16="http://schemas.microsoft.com/office/drawing/2014/main" val="1419859712"/>
                    </a:ext>
                  </a:extLst>
                </a:gridCol>
                <a:gridCol w="2777613">
                  <a:extLst>
                    <a:ext uri="{9D8B030D-6E8A-4147-A177-3AD203B41FA5}">
                      <a16:colId xmlns:a16="http://schemas.microsoft.com/office/drawing/2014/main" val="1061514744"/>
                    </a:ext>
                  </a:extLst>
                </a:gridCol>
              </a:tblGrid>
              <a:tr h="2750328">
                <a:tc>
                  <a:txBody>
                    <a:bodyPr/>
                    <a:lstStyle/>
                    <a:p>
                      <a:pPr algn="ctr"/>
                      <a:r>
                        <a:rPr lang="en-US" sz="6000" b="0">
                          <a:solidFill>
                            <a:schemeClr val="bg1"/>
                          </a:solidFill>
                          <a:latin typeface="+mn-lt"/>
                        </a:rPr>
                        <a:t>.25</a:t>
                      </a:r>
                    </a:p>
                  </a:txBody>
                  <a:tcPr marL="200246" marR="200246" marT="100124" marB="100124" anchor="ctr">
                    <a:lnL w="38100" cap="flat" cmpd="sng" algn="ctr">
                      <a:solidFill>
                        <a:schemeClr val="tx2">
                          <a:lumMod val="75000"/>
                        </a:schemeClr>
                      </a:solidFill>
                      <a:prstDash val="solid"/>
                      <a:round/>
                      <a:headEnd type="none" w="med" len="med"/>
                      <a:tailEnd type="none" w="med" len="med"/>
                    </a:lnL>
                    <a:lnR w="38100" cap="flat" cmpd="sng" algn="ctr">
                      <a:solidFill>
                        <a:schemeClr val="tx2">
                          <a:lumMod val="75000"/>
                        </a:schemeClr>
                      </a:solidFill>
                      <a:prstDash val="solid"/>
                      <a:round/>
                      <a:headEnd type="none" w="med" len="med"/>
                      <a:tailEnd type="none" w="med" len="med"/>
                    </a:lnR>
                    <a:lnT w="38100" cap="flat" cmpd="sng" algn="ctr">
                      <a:solidFill>
                        <a:schemeClr val="tx2">
                          <a:lumMod val="75000"/>
                        </a:schemeClr>
                      </a:solidFill>
                      <a:prstDash val="solid"/>
                      <a:round/>
                      <a:headEnd type="none" w="med" len="med"/>
                      <a:tailEnd type="none" w="med" len="med"/>
                    </a:lnT>
                    <a:lnB w="381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000" b="0">
                          <a:solidFill>
                            <a:schemeClr val="bg1"/>
                          </a:solidFill>
                          <a:latin typeface="+mn-lt"/>
                        </a:rPr>
                        <a:t>.25</a:t>
                      </a:r>
                    </a:p>
                  </a:txBody>
                  <a:tcPr marL="200246" marR="200246" marT="100124" marB="100124" anchor="ctr">
                    <a:lnL w="38100" cap="flat" cmpd="sng" algn="ctr">
                      <a:solidFill>
                        <a:schemeClr val="tx2">
                          <a:lumMod val="75000"/>
                        </a:schemeClr>
                      </a:solidFill>
                      <a:prstDash val="solid"/>
                      <a:round/>
                      <a:headEnd type="none" w="med" len="med"/>
                      <a:tailEnd type="none" w="med" len="med"/>
                    </a:lnL>
                    <a:lnR w="38100" cap="flat" cmpd="sng" algn="ctr">
                      <a:solidFill>
                        <a:schemeClr val="tx2">
                          <a:lumMod val="75000"/>
                        </a:schemeClr>
                      </a:solidFill>
                      <a:prstDash val="solid"/>
                      <a:round/>
                      <a:headEnd type="none" w="med" len="med"/>
                      <a:tailEnd type="none" w="med" len="med"/>
                    </a:lnR>
                    <a:lnT w="38100" cap="flat" cmpd="sng" algn="ctr">
                      <a:solidFill>
                        <a:schemeClr val="tx2">
                          <a:lumMod val="75000"/>
                        </a:schemeClr>
                      </a:solidFill>
                      <a:prstDash val="solid"/>
                      <a:round/>
                      <a:headEnd type="none" w="med" len="med"/>
                      <a:tailEnd type="none" w="med" len="med"/>
                    </a:lnT>
                    <a:lnB w="381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2846002149"/>
                  </a:ext>
                </a:extLst>
              </a:tr>
              <a:tr h="2750328">
                <a:tc>
                  <a:txBody>
                    <a:bodyPr/>
                    <a:lstStyle/>
                    <a:p>
                      <a:pPr algn="ctr"/>
                      <a:r>
                        <a:rPr lang="en-US" sz="6000">
                          <a:solidFill>
                            <a:schemeClr val="bg1"/>
                          </a:solidFill>
                          <a:latin typeface="+mn-lt"/>
                        </a:rPr>
                        <a:t>.25</a:t>
                      </a:r>
                    </a:p>
                  </a:txBody>
                  <a:tcPr marL="200246" marR="200246" marT="100124" marB="100124" anchor="ctr">
                    <a:lnL w="38100" cap="flat" cmpd="sng" algn="ctr">
                      <a:solidFill>
                        <a:schemeClr val="tx2">
                          <a:lumMod val="75000"/>
                        </a:schemeClr>
                      </a:solidFill>
                      <a:prstDash val="solid"/>
                      <a:round/>
                      <a:headEnd type="none" w="med" len="med"/>
                      <a:tailEnd type="none" w="med" len="med"/>
                    </a:lnL>
                    <a:lnR w="38100" cap="flat" cmpd="sng" algn="ctr">
                      <a:solidFill>
                        <a:schemeClr val="tx2">
                          <a:lumMod val="75000"/>
                        </a:schemeClr>
                      </a:solidFill>
                      <a:prstDash val="solid"/>
                      <a:round/>
                      <a:headEnd type="none" w="med" len="med"/>
                      <a:tailEnd type="none" w="med" len="med"/>
                    </a:lnR>
                    <a:lnT w="38100" cap="flat" cmpd="sng" algn="ctr">
                      <a:solidFill>
                        <a:schemeClr val="tx2">
                          <a:lumMod val="75000"/>
                        </a:schemeClr>
                      </a:solidFill>
                      <a:prstDash val="solid"/>
                      <a:round/>
                      <a:headEnd type="none" w="med" len="med"/>
                      <a:tailEnd type="none" w="med" len="med"/>
                    </a:lnT>
                    <a:lnB w="381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000">
                          <a:solidFill>
                            <a:schemeClr val="bg1"/>
                          </a:solidFill>
                          <a:latin typeface="+mn-lt"/>
                        </a:rPr>
                        <a:t>.25</a:t>
                      </a:r>
                    </a:p>
                  </a:txBody>
                  <a:tcPr marL="200246" marR="200246" marT="100124" marB="100124" anchor="ctr">
                    <a:lnL w="38100" cap="flat" cmpd="sng" algn="ctr">
                      <a:solidFill>
                        <a:schemeClr val="tx2">
                          <a:lumMod val="75000"/>
                        </a:schemeClr>
                      </a:solidFill>
                      <a:prstDash val="solid"/>
                      <a:round/>
                      <a:headEnd type="none" w="med" len="med"/>
                      <a:tailEnd type="none" w="med" len="med"/>
                    </a:lnL>
                    <a:lnR w="38100" cap="flat" cmpd="sng" algn="ctr">
                      <a:solidFill>
                        <a:schemeClr val="tx2">
                          <a:lumMod val="75000"/>
                        </a:schemeClr>
                      </a:solidFill>
                      <a:prstDash val="solid"/>
                      <a:round/>
                      <a:headEnd type="none" w="med" len="med"/>
                      <a:tailEnd type="none" w="med" len="med"/>
                    </a:lnR>
                    <a:lnT w="38100" cap="flat" cmpd="sng" algn="ctr">
                      <a:solidFill>
                        <a:schemeClr val="tx2">
                          <a:lumMod val="75000"/>
                        </a:schemeClr>
                      </a:solidFill>
                      <a:prstDash val="solid"/>
                      <a:round/>
                      <a:headEnd type="none" w="med" len="med"/>
                      <a:tailEnd type="none" w="med" len="med"/>
                    </a:lnT>
                    <a:lnB w="381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3319863758"/>
                  </a:ext>
                </a:extLst>
              </a:tr>
            </a:tbl>
          </a:graphicData>
        </a:graphic>
      </p:graphicFrame>
      <p:graphicFrame>
        <p:nvGraphicFramePr>
          <p:cNvPr id="7" name="Table 3">
            <a:extLst>
              <a:ext uri="{FF2B5EF4-FFF2-40B4-BE49-F238E27FC236}">
                <a16:creationId xmlns:a16="http://schemas.microsoft.com/office/drawing/2014/main" id="{E19E55D2-4894-A182-FD1F-3A81066C8A12}"/>
              </a:ext>
            </a:extLst>
          </p:cNvPr>
          <p:cNvGraphicFramePr>
            <a:graphicFrameLocks noGrp="1"/>
          </p:cNvGraphicFramePr>
          <p:nvPr/>
        </p:nvGraphicFramePr>
        <p:xfrm>
          <a:off x="15830623" y="10217316"/>
          <a:ext cx="4914753" cy="4866474"/>
        </p:xfrm>
        <a:graphic>
          <a:graphicData uri="http://schemas.openxmlformats.org/drawingml/2006/table">
            <a:tbl>
              <a:tblPr firstRow="1" bandRow="1">
                <a:tableStyleId>{5C22544A-7EE6-4342-B048-85BDC9FD1C3A}</a:tableStyleId>
              </a:tblPr>
              <a:tblGrid>
                <a:gridCol w="1638251">
                  <a:extLst>
                    <a:ext uri="{9D8B030D-6E8A-4147-A177-3AD203B41FA5}">
                      <a16:colId xmlns:a16="http://schemas.microsoft.com/office/drawing/2014/main" val="1419859712"/>
                    </a:ext>
                  </a:extLst>
                </a:gridCol>
                <a:gridCol w="1638251">
                  <a:extLst>
                    <a:ext uri="{9D8B030D-6E8A-4147-A177-3AD203B41FA5}">
                      <a16:colId xmlns:a16="http://schemas.microsoft.com/office/drawing/2014/main" val="1061514744"/>
                    </a:ext>
                  </a:extLst>
                </a:gridCol>
                <a:gridCol w="1638251">
                  <a:extLst>
                    <a:ext uri="{9D8B030D-6E8A-4147-A177-3AD203B41FA5}">
                      <a16:colId xmlns:a16="http://schemas.microsoft.com/office/drawing/2014/main" val="1976008074"/>
                    </a:ext>
                  </a:extLst>
                </a:gridCol>
              </a:tblGrid>
              <a:tr h="1622158">
                <a:tc>
                  <a:txBody>
                    <a:bodyPr/>
                    <a:lstStyle/>
                    <a:p>
                      <a:pPr algn="ctr"/>
                      <a:r>
                        <a:rPr lang="en-US" sz="6000" b="0">
                          <a:solidFill>
                            <a:schemeClr val="bg1"/>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b="0">
                          <a:solidFill>
                            <a:schemeClr val="bg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b="0">
                          <a:solidFill>
                            <a:schemeClr val="bg1"/>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846002149"/>
                  </a:ext>
                </a:extLst>
              </a:tr>
              <a:tr h="1622158">
                <a:tc>
                  <a:txBody>
                    <a:bodyPr/>
                    <a:lstStyle/>
                    <a:p>
                      <a:pPr algn="ctr"/>
                      <a:r>
                        <a:rPr lang="en-US" sz="6000">
                          <a:solidFill>
                            <a:schemeClr val="bg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a:solidFill>
                            <a:schemeClr val="bg1"/>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a:solidFill>
                            <a:schemeClr val="bg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319863758"/>
                  </a:ext>
                </a:extLst>
              </a:tr>
              <a:tr h="1622158">
                <a:tc>
                  <a:txBody>
                    <a:bodyPr/>
                    <a:lstStyle/>
                    <a:p>
                      <a:pPr algn="ctr"/>
                      <a:r>
                        <a:rPr lang="en-US" sz="6000">
                          <a:solidFill>
                            <a:schemeClr val="bg1"/>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a:solidFill>
                            <a:schemeClr val="bg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a:solidFill>
                            <a:schemeClr val="bg1"/>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112843853"/>
                  </a:ext>
                </a:extLst>
              </a:tr>
            </a:tbl>
          </a:graphicData>
        </a:graphic>
      </p:graphicFrame>
      <p:sp>
        <p:nvSpPr>
          <p:cNvPr id="2" name="TextBox 1">
            <a:extLst>
              <a:ext uri="{FF2B5EF4-FFF2-40B4-BE49-F238E27FC236}">
                <a16:creationId xmlns:a16="http://schemas.microsoft.com/office/drawing/2014/main" id="{B92EE6F7-8F0C-1E31-0C02-1D3A019DB975}"/>
              </a:ext>
            </a:extLst>
          </p:cNvPr>
          <p:cNvSpPr txBox="1"/>
          <p:nvPr/>
        </p:nvSpPr>
        <p:spPr>
          <a:xfrm>
            <a:off x="5369078" y="5455648"/>
            <a:ext cx="4598402" cy="1015663"/>
          </a:xfrm>
          <a:prstGeom prst="rect">
            <a:avLst/>
          </a:prstGeom>
          <a:noFill/>
          <a:ln w="76200">
            <a:solidFill>
              <a:schemeClr val="tx2"/>
            </a:solidFill>
          </a:ln>
        </p:spPr>
        <p:txBody>
          <a:bodyPr wrap="square" rtlCol="0">
            <a:spAutoFit/>
          </a:bodyPr>
          <a:lstStyle/>
          <a:p>
            <a:pPr algn="ctr"/>
            <a:r>
              <a:rPr lang="en-US" sz="6000">
                <a:solidFill>
                  <a:schemeClr val="bg1"/>
                </a:solidFill>
                <a:latin typeface="+mj-lt"/>
              </a:rPr>
              <a:t>Kernel</a:t>
            </a:r>
          </a:p>
        </p:txBody>
      </p:sp>
      <p:sp>
        <p:nvSpPr>
          <p:cNvPr id="4" name="TextBox 3">
            <a:extLst>
              <a:ext uri="{FF2B5EF4-FFF2-40B4-BE49-F238E27FC236}">
                <a16:creationId xmlns:a16="http://schemas.microsoft.com/office/drawing/2014/main" id="{5DB9B921-D494-0E4E-8495-1480228826BD}"/>
              </a:ext>
            </a:extLst>
          </p:cNvPr>
          <p:cNvSpPr txBox="1"/>
          <p:nvPr/>
        </p:nvSpPr>
        <p:spPr>
          <a:xfrm>
            <a:off x="15988799" y="5455647"/>
            <a:ext cx="4598402" cy="1015663"/>
          </a:xfrm>
          <a:prstGeom prst="rect">
            <a:avLst/>
          </a:prstGeom>
          <a:noFill/>
          <a:ln w="76200">
            <a:solidFill>
              <a:schemeClr val="accent4"/>
            </a:solidFill>
          </a:ln>
        </p:spPr>
        <p:txBody>
          <a:bodyPr wrap="square" rtlCol="0">
            <a:spAutoFit/>
          </a:bodyPr>
          <a:lstStyle/>
          <a:p>
            <a:pPr algn="ctr"/>
            <a:r>
              <a:rPr lang="en-US" sz="6000">
                <a:solidFill>
                  <a:schemeClr val="bg1"/>
                </a:solidFill>
                <a:latin typeface="+mj-lt"/>
              </a:rPr>
              <a:t>Image</a:t>
            </a:r>
          </a:p>
        </p:txBody>
      </p:sp>
      <p:sp>
        <p:nvSpPr>
          <p:cNvPr id="5" name="TextBox 4">
            <a:extLst>
              <a:ext uri="{FF2B5EF4-FFF2-40B4-BE49-F238E27FC236}">
                <a16:creationId xmlns:a16="http://schemas.microsoft.com/office/drawing/2014/main" id="{C2B274C1-F317-C44B-2697-D855A5E95FDB}"/>
              </a:ext>
            </a:extLst>
          </p:cNvPr>
          <p:cNvSpPr txBox="1"/>
          <p:nvPr/>
        </p:nvSpPr>
        <p:spPr>
          <a:xfrm>
            <a:off x="26608520" y="5455647"/>
            <a:ext cx="4598402" cy="1015663"/>
          </a:xfrm>
          <a:prstGeom prst="rect">
            <a:avLst/>
          </a:prstGeom>
          <a:noFill/>
          <a:ln w="76200">
            <a:solidFill>
              <a:schemeClr val="accent4"/>
            </a:solidFill>
          </a:ln>
        </p:spPr>
        <p:txBody>
          <a:bodyPr wrap="square" rtlCol="0">
            <a:spAutoFit/>
          </a:bodyPr>
          <a:lstStyle/>
          <a:p>
            <a:pPr algn="ctr"/>
            <a:r>
              <a:rPr lang="en-US" sz="6000">
                <a:solidFill>
                  <a:schemeClr val="bg1"/>
                </a:solidFill>
                <a:latin typeface="+mj-lt"/>
              </a:rPr>
              <a:t>Output</a:t>
            </a:r>
          </a:p>
        </p:txBody>
      </p:sp>
      <p:graphicFrame>
        <p:nvGraphicFramePr>
          <p:cNvPr id="6" name="Table 5">
            <a:extLst>
              <a:ext uri="{FF2B5EF4-FFF2-40B4-BE49-F238E27FC236}">
                <a16:creationId xmlns:a16="http://schemas.microsoft.com/office/drawing/2014/main" id="{9D9C92D0-A9D8-CBA8-E88D-768DF053D3B1}"/>
              </a:ext>
            </a:extLst>
          </p:cNvPr>
          <p:cNvGraphicFramePr>
            <a:graphicFrameLocks noGrp="1"/>
          </p:cNvGraphicFramePr>
          <p:nvPr>
            <p:extLst>
              <p:ext uri="{D42A27DB-BD31-4B8C-83A1-F6EECF244321}">
                <p14:modId xmlns:p14="http://schemas.microsoft.com/office/powerpoint/2010/main" val="3514470866"/>
              </p:ext>
            </p:extLst>
          </p:nvPr>
        </p:nvGraphicFramePr>
        <p:xfrm>
          <a:off x="25659773" y="9406237"/>
          <a:ext cx="6495896" cy="6488632"/>
        </p:xfrm>
        <a:graphic>
          <a:graphicData uri="http://schemas.openxmlformats.org/drawingml/2006/table">
            <a:tbl>
              <a:tblPr firstRow="1" bandRow="1">
                <a:tableStyleId>{5C22544A-7EE6-4342-B048-85BDC9FD1C3A}</a:tableStyleId>
              </a:tblPr>
              <a:tblGrid>
                <a:gridCol w="1623974">
                  <a:extLst>
                    <a:ext uri="{9D8B030D-6E8A-4147-A177-3AD203B41FA5}">
                      <a16:colId xmlns:a16="http://schemas.microsoft.com/office/drawing/2014/main" val="709262319"/>
                    </a:ext>
                  </a:extLst>
                </a:gridCol>
                <a:gridCol w="1623974">
                  <a:extLst>
                    <a:ext uri="{9D8B030D-6E8A-4147-A177-3AD203B41FA5}">
                      <a16:colId xmlns:a16="http://schemas.microsoft.com/office/drawing/2014/main" val="2134621345"/>
                    </a:ext>
                  </a:extLst>
                </a:gridCol>
                <a:gridCol w="1623974">
                  <a:extLst>
                    <a:ext uri="{9D8B030D-6E8A-4147-A177-3AD203B41FA5}">
                      <a16:colId xmlns:a16="http://schemas.microsoft.com/office/drawing/2014/main" val="4198714580"/>
                    </a:ext>
                  </a:extLst>
                </a:gridCol>
                <a:gridCol w="1623974">
                  <a:extLst>
                    <a:ext uri="{9D8B030D-6E8A-4147-A177-3AD203B41FA5}">
                      <a16:colId xmlns:a16="http://schemas.microsoft.com/office/drawing/2014/main" val="982083725"/>
                    </a:ext>
                  </a:extLst>
                </a:gridCol>
              </a:tblGrid>
              <a:tr h="1622158">
                <a:tc>
                  <a:txBody>
                    <a:bodyPr/>
                    <a:lstStyle/>
                    <a:p>
                      <a:pPr algn="ctr"/>
                      <a:r>
                        <a:rPr lang="en-US" sz="6000" b="0" dirty="0">
                          <a:solidFill>
                            <a:schemeClr val="bg1"/>
                          </a:solidFill>
                          <a:latin typeface="+mn-lt"/>
                        </a:rPr>
                        <a:t>.25</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b="0">
                          <a:solidFill>
                            <a:schemeClr val="bg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b="0">
                          <a:solidFill>
                            <a:schemeClr val="bg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b="0">
                          <a:solidFill>
                            <a:schemeClr val="bg1"/>
                          </a:solidFill>
                          <a:latin typeface="+mn-lt"/>
                        </a:rPr>
                        <a:t>.25</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518874557"/>
                  </a:ext>
                </a:extLst>
              </a:tr>
              <a:tr h="1622158">
                <a:tc>
                  <a:txBody>
                    <a:bodyPr/>
                    <a:lstStyle/>
                    <a:p>
                      <a:pPr algn="ctr"/>
                      <a:r>
                        <a:rPr lang="en-US" sz="6000" b="0">
                          <a:solidFill>
                            <a:schemeClr val="bg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b="0" dirty="0">
                          <a:solidFill>
                            <a:schemeClr val="bg1"/>
                          </a:solidFill>
                          <a:latin typeface="+mn-lt"/>
                        </a:rPr>
                        <a:t>.25</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b="0" dirty="0">
                          <a:solidFill>
                            <a:schemeClr val="bg1"/>
                          </a:solidFill>
                          <a:latin typeface="+mn-lt"/>
                        </a:rPr>
                        <a:t>.25</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b="0">
                          <a:solidFill>
                            <a:schemeClr val="bg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19060195"/>
                  </a:ext>
                </a:extLst>
              </a:tr>
              <a:tr h="1622158">
                <a:tc>
                  <a:txBody>
                    <a:bodyPr/>
                    <a:lstStyle/>
                    <a:p>
                      <a:pPr algn="ctr"/>
                      <a:r>
                        <a:rPr lang="en-US" sz="6000">
                          <a:solidFill>
                            <a:schemeClr val="bg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a:solidFill>
                            <a:schemeClr val="bg1"/>
                          </a:solidFill>
                          <a:latin typeface="+mn-lt"/>
                        </a:rPr>
                        <a:t>.25</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dirty="0">
                          <a:solidFill>
                            <a:schemeClr val="bg1"/>
                          </a:solidFill>
                          <a:latin typeface="+mn-lt"/>
                        </a:rPr>
                        <a:t>.25</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dirty="0">
                          <a:solidFill>
                            <a:schemeClr val="bg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295014416"/>
                  </a:ext>
                </a:extLst>
              </a:tr>
              <a:tr h="1622158">
                <a:tc>
                  <a:txBody>
                    <a:bodyPr/>
                    <a:lstStyle/>
                    <a:p>
                      <a:pPr algn="ctr"/>
                      <a:r>
                        <a:rPr lang="en-US" sz="6000">
                          <a:solidFill>
                            <a:schemeClr val="bg1"/>
                          </a:solidFill>
                          <a:latin typeface="+mn-lt"/>
                        </a:rPr>
                        <a:t>.25</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a:solidFill>
                            <a:schemeClr val="bg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a:solidFill>
                            <a:schemeClr val="bg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dirty="0">
                          <a:solidFill>
                            <a:schemeClr val="bg1"/>
                          </a:solidFill>
                          <a:latin typeface="+mn-lt"/>
                        </a:rPr>
                        <a:t>.25</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271724186"/>
                  </a:ext>
                </a:extLst>
              </a:tr>
            </a:tbl>
          </a:graphicData>
        </a:graphic>
      </p:graphicFrame>
    </p:spTree>
    <p:extLst>
      <p:ext uri="{BB962C8B-B14F-4D97-AF65-F5344CB8AC3E}">
        <p14:creationId xmlns:p14="http://schemas.microsoft.com/office/powerpoint/2010/main" val="6723351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C69C9A3-29AB-3AE7-9B45-E0C77A49C637}"/>
              </a:ext>
            </a:extLst>
          </p:cNvPr>
          <p:cNvSpPr>
            <a:spLocks noGrp="1"/>
          </p:cNvSpPr>
          <p:nvPr>
            <p:ph type="title"/>
          </p:nvPr>
        </p:nvSpPr>
        <p:spPr>
          <a:xfrm>
            <a:off x="2514600" y="0"/>
            <a:ext cx="31546800" cy="2514601"/>
          </a:xfrm>
        </p:spPr>
        <p:txBody>
          <a:bodyPr/>
          <a:lstStyle/>
          <a:p>
            <a:r>
              <a:rPr lang="en-US" dirty="0"/>
              <a:t>Tiled </a:t>
            </a:r>
            <a:r>
              <a:rPr lang="en-US" dirty="0" err="1"/>
              <a:t>Upsampling</a:t>
            </a:r>
            <a:endParaRPr lang="en-US" strike="sngStrike" dirty="0"/>
          </a:p>
        </p:txBody>
      </p:sp>
      <p:sp>
        <p:nvSpPr>
          <p:cNvPr id="13" name="Text Placeholder 2">
            <a:extLst>
              <a:ext uri="{FF2B5EF4-FFF2-40B4-BE49-F238E27FC236}">
                <a16:creationId xmlns:a16="http://schemas.microsoft.com/office/drawing/2014/main" id="{05420910-E0B5-56D1-27B0-395D420E9E1A}"/>
              </a:ext>
            </a:extLst>
          </p:cNvPr>
          <p:cNvSpPr>
            <a:spLocks noGrp="1"/>
          </p:cNvSpPr>
          <p:nvPr>
            <p:ph type="body" sz="quarter" idx="10"/>
          </p:nvPr>
        </p:nvSpPr>
        <p:spPr>
          <a:xfrm>
            <a:off x="2514600" y="2487168"/>
            <a:ext cx="31546800" cy="1408176"/>
          </a:xfrm>
        </p:spPr>
        <p:txBody>
          <a:bodyPr/>
          <a:lstStyle/>
          <a:p>
            <a:r>
              <a:rPr lang="en-US" dirty="0"/>
              <a:t>Convolving with a Neural Network</a:t>
            </a:r>
          </a:p>
        </p:txBody>
      </p:sp>
      <p:graphicFrame>
        <p:nvGraphicFramePr>
          <p:cNvPr id="7" name="Table 3">
            <a:extLst>
              <a:ext uri="{FF2B5EF4-FFF2-40B4-BE49-F238E27FC236}">
                <a16:creationId xmlns:a16="http://schemas.microsoft.com/office/drawing/2014/main" id="{E19E55D2-4894-A182-FD1F-3A81066C8A12}"/>
              </a:ext>
            </a:extLst>
          </p:cNvPr>
          <p:cNvGraphicFramePr>
            <a:graphicFrameLocks noGrp="1"/>
          </p:cNvGraphicFramePr>
          <p:nvPr/>
        </p:nvGraphicFramePr>
        <p:xfrm>
          <a:off x="15830623" y="10217316"/>
          <a:ext cx="4914753" cy="4866474"/>
        </p:xfrm>
        <a:graphic>
          <a:graphicData uri="http://schemas.openxmlformats.org/drawingml/2006/table">
            <a:tbl>
              <a:tblPr firstRow="1" bandRow="1">
                <a:tableStyleId>{5C22544A-7EE6-4342-B048-85BDC9FD1C3A}</a:tableStyleId>
              </a:tblPr>
              <a:tblGrid>
                <a:gridCol w="1638251">
                  <a:extLst>
                    <a:ext uri="{9D8B030D-6E8A-4147-A177-3AD203B41FA5}">
                      <a16:colId xmlns:a16="http://schemas.microsoft.com/office/drawing/2014/main" val="1419859712"/>
                    </a:ext>
                  </a:extLst>
                </a:gridCol>
                <a:gridCol w="1638251">
                  <a:extLst>
                    <a:ext uri="{9D8B030D-6E8A-4147-A177-3AD203B41FA5}">
                      <a16:colId xmlns:a16="http://schemas.microsoft.com/office/drawing/2014/main" val="1061514744"/>
                    </a:ext>
                  </a:extLst>
                </a:gridCol>
                <a:gridCol w="1638251">
                  <a:extLst>
                    <a:ext uri="{9D8B030D-6E8A-4147-A177-3AD203B41FA5}">
                      <a16:colId xmlns:a16="http://schemas.microsoft.com/office/drawing/2014/main" val="1976008074"/>
                    </a:ext>
                  </a:extLst>
                </a:gridCol>
              </a:tblGrid>
              <a:tr h="1622158">
                <a:tc>
                  <a:txBody>
                    <a:bodyPr/>
                    <a:lstStyle/>
                    <a:p>
                      <a:pPr algn="ctr"/>
                      <a:r>
                        <a:rPr lang="en-US" sz="6000" b="0">
                          <a:solidFill>
                            <a:schemeClr val="bg1"/>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b="0">
                          <a:solidFill>
                            <a:schemeClr val="bg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b="0">
                          <a:solidFill>
                            <a:schemeClr val="bg1"/>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846002149"/>
                  </a:ext>
                </a:extLst>
              </a:tr>
              <a:tr h="1622158">
                <a:tc>
                  <a:txBody>
                    <a:bodyPr/>
                    <a:lstStyle/>
                    <a:p>
                      <a:pPr algn="ctr"/>
                      <a:r>
                        <a:rPr lang="en-US" sz="6000">
                          <a:solidFill>
                            <a:schemeClr val="bg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a:solidFill>
                            <a:schemeClr val="bg1"/>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a:solidFill>
                            <a:schemeClr val="bg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319863758"/>
                  </a:ext>
                </a:extLst>
              </a:tr>
              <a:tr h="1622158">
                <a:tc>
                  <a:txBody>
                    <a:bodyPr/>
                    <a:lstStyle/>
                    <a:p>
                      <a:pPr algn="ctr"/>
                      <a:r>
                        <a:rPr lang="en-US" sz="6000">
                          <a:solidFill>
                            <a:schemeClr val="bg1"/>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a:solidFill>
                            <a:schemeClr val="bg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a:solidFill>
                            <a:schemeClr val="bg1"/>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112843853"/>
                  </a:ext>
                </a:extLst>
              </a:tr>
            </a:tbl>
          </a:graphicData>
        </a:graphic>
      </p:graphicFrame>
      <p:sp>
        <p:nvSpPr>
          <p:cNvPr id="2" name="TextBox 1">
            <a:extLst>
              <a:ext uri="{FF2B5EF4-FFF2-40B4-BE49-F238E27FC236}">
                <a16:creationId xmlns:a16="http://schemas.microsoft.com/office/drawing/2014/main" id="{B92EE6F7-8F0C-1E31-0C02-1D3A019DB975}"/>
              </a:ext>
            </a:extLst>
          </p:cNvPr>
          <p:cNvSpPr txBox="1"/>
          <p:nvPr/>
        </p:nvSpPr>
        <p:spPr>
          <a:xfrm>
            <a:off x="5369078" y="5455648"/>
            <a:ext cx="4598402" cy="1015663"/>
          </a:xfrm>
          <a:prstGeom prst="rect">
            <a:avLst/>
          </a:prstGeom>
          <a:noFill/>
          <a:ln w="76200">
            <a:solidFill>
              <a:schemeClr val="tx2"/>
            </a:solidFill>
          </a:ln>
        </p:spPr>
        <p:txBody>
          <a:bodyPr wrap="square" rtlCol="0">
            <a:spAutoFit/>
          </a:bodyPr>
          <a:lstStyle/>
          <a:p>
            <a:pPr algn="ctr"/>
            <a:r>
              <a:rPr lang="en-US" sz="6000" dirty="0">
                <a:solidFill>
                  <a:schemeClr val="bg1"/>
                </a:solidFill>
                <a:latin typeface="+mj-lt"/>
              </a:rPr>
              <a:t>Kernel?</a:t>
            </a:r>
          </a:p>
        </p:txBody>
      </p:sp>
      <p:sp>
        <p:nvSpPr>
          <p:cNvPr id="4" name="TextBox 3">
            <a:extLst>
              <a:ext uri="{FF2B5EF4-FFF2-40B4-BE49-F238E27FC236}">
                <a16:creationId xmlns:a16="http://schemas.microsoft.com/office/drawing/2014/main" id="{5DB9B921-D494-0E4E-8495-1480228826BD}"/>
              </a:ext>
            </a:extLst>
          </p:cNvPr>
          <p:cNvSpPr txBox="1"/>
          <p:nvPr/>
        </p:nvSpPr>
        <p:spPr>
          <a:xfrm>
            <a:off x="15988799" y="5455647"/>
            <a:ext cx="4598402" cy="1015663"/>
          </a:xfrm>
          <a:prstGeom prst="rect">
            <a:avLst/>
          </a:prstGeom>
          <a:noFill/>
          <a:ln w="76200">
            <a:solidFill>
              <a:schemeClr val="accent4"/>
            </a:solidFill>
          </a:ln>
        </p:spPr>
        <p:txBody>
          <a:bodyPr wrap="square" rtlCol="0">
            <a:spAutoFit/>
          </a:bodyPr>
          <a:lstStyle/>
          <a:p>
            <a:pPr algn="ctr"/>
            <a:r>
              <a:rPr lang="en-US" sz="6000">
                <a:solidFill>
                  <a:schemeClr val="bg1"/>
                </a:solidFill>
                <a:latin typeface="+mj-lt"/>
              </a:rPr>
              <a:t>Image</a:t>
            </a:r>
          </a:p>
        </p:txBody>
      </p:sp>
      <p:sp>
        <p:nvSpPr>
          <p:cNvPr id="5" name="TextBox 4">
            <a:extLst>
              <a:ext uri="{FF2B5EF4-FFF2-40B4-BE49-F238E27FC236}">
                <a16:creationId xmlns:a16="http://schemas.microsoft.com/office/drawing/2014/main" id="{C2B274C1-F317-C44B-2697-D855A5E95FDB}"/>
              </a:ext>
            </a:extLst>
          </p:cNvPr>
          <p:cNvSpPr txBox="1"/>
          <p:nvPr/>
        </p:nvSpPr>
        <p:spPr>
          <a:xfrm>
            <a:off x="26608520" y="5455647"/>
            <a:ext cx="4598402" cy="1015663"/>
          </a:xfrm>
          <a:prstGeom prst="rect">
            <a:avLst/>
          </a:prstGeom>
          <a:noFill/>
          <a:ln w="76200">
            <a:solidFill>
              <a:schemeClr val="accent4"/>
            </a:solidFill>
          </a:ln>
        </p:spPr>
        <p:txBody>
          <a:bodyPr wrap="square" rtlCol="0">
            <a:spAutoFit/>
          </a:bodyPr>
          <a:lstStyle/>
          <a:p>
            <a:pPr algn="ctr"/>
            <a:r>
              <a:rPr lang="en-US" sz="6000">
                <a:solidFill>
                  <a:schemeClr val="bg1"/>
                </a:solidFill>
                <a:latin typeface="+mj-lt"/>
              </a:rPr>
              <a:t>Output</a:t>
            </a:r>
          </a:p>
        </p:txBody>
      </p:sp>
      <p:graphicFrame>
        <p:nvGraphicFramePr>
          <p:cNvPr id="6" name="Table 5">
            <a:extLst>
              <a:ext uri="{FF2B5EF4-FFF2-40B4-BE49-F238E27FC236}">
                <a16:creationId xmlns:a16="http://schemas.microsoft.com/office/drawing/2014/main" id="{9D9C92D0-A9D8-CBA8-E88D-768DF053D3B1}"/>
              </a:ext>
            </a:extLst>
          </p:cNvPr>
          <p:cNvGraphicFramePr>
            <a:graphicFrameLocks noGrp="1"/>
          </p:cNvGraphicFramePr>
          <p:nvPr>
            <p:extLst>
              <p:ext uri="{D42A27DB-BD31-4B8C-83A1-F6EECF244321}">
                <p14:modId xmlns:p14="http://schemas.microsoft.com/office/powerpoint/2010/main" val="2202125033"/>
              </p:ext>
            </p:extLst>
          </p:nvPr>
        </p:nvGraphicFramePr>
        <p:xfrm>
          <a:off x="25659773" y="9406237"/>
          <a:ext cx="6495896" cy="6488632"/>
        </p:xfrm>
        <a:graphic>
          <a:graphicData uri="http://schemas.openxmlformats.org/drawingml/2006/table">
            <a:tbl>
              <a:tblPr firstRow="1" bandRow="1">
                <a:tableStyleId>{5C22544A-7EE6-4342-B048-85BDC9FD1C3A}</a:tableStyleId>
              </a:tblPr>
              <a:tblGrid>
                <a:gridCol w="1623974">
                  <a:extLst>
                    <a:ext uri="{9D8B030D-6E8A-4147-A177-3AD203B41FA5}">
                      <a16:colId xmlns:a16="http://schemas.microsoft.com/office/drawing/2014/main" val="709262319"/>
                    </a:ext>
                  </a:extLst>
                </a:gridCol>
                <a:gridCol w="1623974">
                  <a:extLst>
                    <a:ext uri="{9D8B030D-6E8A-4147-A177-3AD203B41FA5}">
                      <a16:colId xmlns:a16="http://schemas.microsoft.com/office/drawing/2014/main" val="2134621345"/>
                    </a:ext>
                  </a:extLst>
                </a:gridCol>
                <a:gridCol w="1623974">
                  <a:extLst>
                    <a:ext uri="{9D8B030D-6E8A-4147-A177-3AD203B41FA5}">
                      <a16:colId xmlns:a16="http://schemas.microsoft.com/office/drawing/2014/main" val="4198714580"/>
                    </a:ext>
                  </a:extLst>
                </a:gridCol>
                <a:gridCol w="1623974">
                  <a:extLst>
                    <a:ext uri="{9D8B030D-6E8A-4147-A177-3AD203B41FA5}">
                      <a16:colId xmlns:a16="http://schemas.microsoft.com/office/drawing/2014/main" val="982083725"/>
                    </a:ext>
                  </a:extLst>
                </a:gridCol>
              </a:tblGrid>
              <a:tr h="1622158">
                <a:tc>
                  <a:txBody>
                    <a:bodyPr/>
                    <a:lstStyle/>
                    <a:p>
                      <a:pPr algn="ctr"/>
                      <a:r>
                        <a:rPr lang="en-US" sz="6000" b="0" dirty="0">
                          <a:solidFill>
                            <a:schemeClr val="bg1"/>
                          </a:solidFill>
                          <a:latin typeface="+mn-lt"/>
                        </a:rPr>
                        <a:t>?</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b="0" dirty="0">
                          <a:solidFill>
                            <a:schemeClr val="bg1"/>
                          </a:solidFill>
                          <a:latin typeface="+mn-lt"/>
                        </a:rPr>
                        <a:t>?</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b="0" dirty="0">
                          <a:solidFill>
                            <a:schemeClr val="bg1"/>
                          </a:solidFill>
                          <a:latin typeface="+mn-lt"/>
                        </a:rPr>
                        <a:t>?</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b="0" dirty="0">
                          <a:solidFill>
                            <a:schemeClr val="bg1"/>
                          </a:solidFill>
                          <a:latin typeface="+mn-lt"/>
                        </a:rPr>
                        <a:t>?</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518874557"/>
                  </a:ext>
                </a:extLst>
              </a:tr>
              <a:tr h="1622158">
                <a:tc>
                  <a:txBody>
                    <a:bodyPr/>
                    <a:lstStyle/>
                    <a:p>
                      <a:pPr algn="ctr"/>
                      <a:r>
                        <a:rPr lang="en-US" sz="6000" b="0" dirty="0">
                          <a:solidFill>
                            <a:schemeClr val="bg1"/>
                          </a:solidFill>
                          <a:latin typeface="+mn-lt"/>
                        </a:rPr>
                        <a:t>?</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b="0" dirty="0">
                          <a:solidFill>
                            <a:schemeClr val="bg1"/>
                          </a:solidFill>
                          <a:latin typeface="+mn-lt"/>
                        </a:rPr>
                        <a:t>?</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b="0" dirty="0">
                          <a:solidFill>
                            <a:schemeClr val="bg1"/>
                          </a:solidFill>
                          <a:latin typeface="+mn-lt"/>
                        </a:rPr>
                        <a:t>?</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b="0" dirty="0">
                          <a:solidFill>
                            <a:schemeClr val="bg1"/>
                          </a:solidFill>
                          <a:latin typeface="+mn-lt"/>
                        </a:rPr>
                        <a:t>?</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19060195"/>
                  </a:ext>
                </a:extLst>
              </a:tr>
              <a:tr h="1622158">
                <a:tc>
                  <a:txBody>
                    <a:bodyPr/>
                    <a:lstStyle/>
                    <a:p>
                      <a:pPr algn="ctr"/>
                      <a:r>
                        <a:rPr lang="en-US" sz="6000" dirty="0">
                          <a:solidFill>
                            <a:schemeClr val="bg1"/>
                          </a:solidFill>
                          <a:latin typeface="+mn-lt"/>
                        </a:rPr>
                        <a:t>?</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dirty="0">
                          <a:solidFill>
                            <a:schemeClr val="bg1"/>
                          </a:solidFill>
                          <a:latin typeface="+mn-lt"/>
                        </a:rPr>
                        <a:t>?</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dirty="0">
                          <a:solidFill>
                            <a:schemeClr val="bg1"/>
                          </a:solidFill>
                          <a:latin typeface="+mn-lt"/>
                        </a:rPr>
                        <a:t>?</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dirty="0">
                          <a:solidFill>
                            <a:schemeClr val="bg1"/>
                          </a:solidFill>
                          <a:latin typeface="+mn-lt"/>
                        </a:rPr>
                        <a:t>?</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295014416"/>
                  </a:ext>
                </a:extLst>
              </a:tr>
              <a:tr h="1622158">
                <a:tc>
                  <a:txBody>
                    <a:bodyPr/>
                    <a:lstStyle/>
                    <a:p>
                      <a:pPr algn="ctr"/>
                      <a:r>
                        <a:rPr lang="en-US" sz="6000" dirty="0">
                          <a:solidFill>
                            <a:schemeClr val="bg1"/>
                          </a:solidFill>
                          <a:latin typeface="+mn-lt"/>
                        </a:rPr>
                        <a:t>?</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dirty="0">
                          <a:solidFill>
                            <a:schemeClr val="bg1"/>
                          </a:solidFill>
                          <a:latin typeface="+mn-lt"/>
                        </a:rPr>
                        <a:t>?</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dirty="0">
                          <a:solidFill>
                            <a:schemeClr val="bg1"/>
                          </a:solidFill>
                          <a:latin typeface="+mn-lt"/>
                        </a:rPr>
                        <a:t>?</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dirty="0">
                          <a:solidFill>
                            <a:schemeClr val="bg1"/>
                          </a:solidFill>
                          <a:latin typeface="+mn-lt"/>
                        </a:rPr>
                        <a:t>?</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271724186"/>
                  </a:ext>
                </a:extLst>
              </a:tr>
            </a:tbl>
          </a:graphicData>
        </a:graphic>
      </p:graphicFrame>
      <p:pic>
        <p:nvPicPr>
          <p:cNvPr id="8" name="Picture 7" descr="A green and black logo&#10;&#10;Description automatically generated">
            <a:extLst>
              <a:ext uri="{FF2B5EF4-FFF2-40B4-BE49-F238E27FC236}">
                <a16:creationId xmlns:a16="http://schemas.microsoft.com/office/drawing/2014/main" id="{39122640-6BC9-0FDC-C747-F1F7A80174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1118" y="9903392"/>
            <a:ext cx="5494321" cy="5494321"/>
          </a:xfrm>
          <a:prstGeom prst="rect">
            <a:avLst/>
          </a:prstGeom>
        </p:spPr>
      </p:pic>
    </p:spTree>
    <p:extLst>
      <p:ext uri="{BB962C8B-B14F-4D97-AF65-F5344CB8AC3E}">
        <p14:creationId xmlns:p14="http://schemas.microsoft.com/office/powerpoint/2010/main" val="2680075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17F875-570E-2726-0FEC-2DA8DCC49518}"/>
              </a:ext>
            </a:extLst>
          </p:cNvPr>
          <p:cNvPicPr>
            <a:picLocks noChangeAspect="1"/>
          </p:cNvPicPr>
          <p:nvPr/>
        </p:nvPicPr>
        <p:blipFill>
          <a:blip r:embed="rId3"/>
          <a:stretch>
            <a:fillRect/>
          </a:stretch>
        </p:blipFill>
        <p:spPr>
          <a:xfrm>
            <a:off x="15771651" y="10287000"/>
            <a:ext cx="5032698" cy="4796790"/>
          </a:xfrm>
          <a:prstGeom prst="rect">
            <a:avLst/>
          </a:prstGeom>
        </p:spPr>
      </p:pic>
      <p:pic>
        <p:nvPicPr>
          <p:cNvPr id="9" name="Picture 8" descr="A dog sitting on a rug&#10;&#10;Description automatically generated">
            <a:extLst>
              <a:ext uri="{FF2B5EF4-FFF2-40B4-BE49-F238E27FC236}">
                <a16:creationId xmlns:a16="http://schemas.microsoft.com/office/drawing/2014/main" id="{9E0D3505-22CA-1FAB-4647-F4779C6094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55947" y="9406237"/>
            <a:ext cx="6703548" cy="6488632"/>
          </a:xfrm>
          <a:prstGeom prst="rect">
            <a:avLst/>
          </a:prstGeom>
        </p:spPr>
      </p:pic>
      <p:sp>
        <p:nvSpPr>
          <p:cNvPr id="11" name="Title 1">
            <a:extLst>
              <a:ext uri="{FF2B5EF4-FFF2-40B4-BE49-F238E27FC236}">
                <a16:creationId xmlns:a16="http://schemas.microsoft.com/office/drawing/2014/main" id="{DC69C9A3-29AB-3AE7-9B45-E0C77A49C637}"/>
              </a:ext>
            </a:extLst>
          </p:cNvPr>
          <p:cNvSpPr>
            <a:spLocks noGrp="1"/>
          </p:cNvSpPr>
          <p:nvPr>
            <p:ph type="title"/>
          </p:nvPr>
        </p:nvSpPr>
        <p:spPr>
          <a:xfrm>
            <a:off x="2514600" y="0"/>
            <a:ext cx="31546800" cy="2514601"/>
          </a:xfrm>
        </p:spPr>
        <p:txBody>
          <a:bodyPr/>
          <a:lstStyle/>
          <a:p>
            <a:r>
              <a:rPr lang="en-US" dirty="0"/>
              <a:t>Tiled </a:t>
            </a:r>
            <a:r>
              <a:rPr lang="en-US" dirty="0" err="1"/>
              <a:t>Upsampling</a:t>
            </a:r>
            <a:endParaRPr lang="en-US" strike="sngStrike" dirty="0"/>
          </a:p>
        </p:txBody>
      </p:sp>
      <p:sp>
        <p:nvSpPr>
          <p:cNvPr id="13" name="Text Placeholder 2">
            <a:extLst>
              <a:ext uri="{FF2B5EF4-FFF2-40B4-BE49-F238E27FC236}">
                <a16:creationId xmlns:a16="http://schemas.microsoft.com/office/drawing/2014/main" id="{05420910-E0B5-56D1-27B0-395D420E9E1A}"/>
              </a:ext>
            </a:extLst>
          </p:cNvPr>
          <p:cNvSpPr>
            <a:spLocks noGrp="1"/>
          </p:cNvSpPr>
          <p:nvPr>
            <p:ph type="body" sz="quarter" idx="10"/>
          </p:nvPr>
        </p:nvSpPr>
        <p:spPr>
          <a:xfrm>
            <a:off x="2514600" y="2487168"/>
            <a:ext cx="31546800" cy="1408176"/>
          </a:xfrm>
        </p:spPr>
        <p:txBody>
          <a:bodyPr/>
          <a:lstStyle/>
          <a:p>
            <a:r>
              <a:rPr lang="en-US" dirty="0"/>
              <a:t>Convolving with a Neural Network</a:t>
            </a:r>
          </a:p>
        </p:txBody>
      </p:sp>
      <p:sp>
        <p:nvSpPr>
          <p:cNvPr id="2" name="TextBox 1">
            <a:extLst>
              <a:ext uri="{FF2B5EF4-FFF2-40B4-BE49-F238E27FC236}">
                <a16:creationId xmlns:a16="http://schemas.microsoft.com/office/drawing/2014/main" id="{B92EE6F7-8F0C-1E31-0C02-1D3A019DB975}"/>
              </a:ext>
            </a:extLst>
          </p:cNvPr>
          <p:cNvSpPr txBox="1"/>
          <p:nvPr/>
        </p:nvSpPr>
        <p:spPr>
          <a:xfrm>
            <a:off x="5369078" y="5455648"/>
            <a:ext cx="4598402" cy="1015663"/>
          </a:xfrm>
          <a:prstGeom prst="rect">
            <a:avLst/>
          </a:prstGeom>
          <a:noFill/>
          <a:ln w="76200">
            <a:solidFill>
              <a:schemeClr val="tx2"/>
            </a:solidFill>
          </a:ln>
        </p:spPr>
        <p:txBody>
          <a:bodyPr wrap="square" rtlCol="0">
            <a:spAutoFit/>
          </a:bodyPr>
          <a:lstStyle/>
          <a:p>
            <a:pPr algn="ctr"/>
            <a:r>
              <a:rPr lang="en-US" sz="6000" dirty="0">
                <a:solidFill>
                  <a:schemeClr val="bg1"/>
                </a:solidFill>
                <a:latin typeface="+mj-lt"/>
              </a:rPr>
              <a:t>Kernel?</a:t>
            </a:r>
          </a:p>
        </p:txBody>
      </p:sp>
      <p:sp>
        <p:nvSpPr>
          <p:cNvPr id="4" name="TextBox 3">
            <a:extLst>
              <a:ext uri="{FF2B5EF4-FFF2-40B4-BE49-F238E27FC236}">
                <a16:creationId xmlns:a16="http://schemas.microsoft.com/office/drawing/2014/main" id="{5DB9B921-D494-0E4E-8495-1480228826BD}"/>
              </a:ext>
            </a:extLst>
          </p:cNvPr>
          <p:cNvSpPr txBox="1"/>
          <p:nvPr/>
        </p:nvSpPr>
        <p:spPr>
          <a:xfrm>
            <a:off x="15988799" y="5455647"/>
            <a:ext cx="4598402" cy="1015663"/>
          </a:xfrm>
          <a:prstGeom prst="rect">
            <a:avLst/>
          </a:prstGeom>
          <a:noFill/>
          <a:ln w="76200">
            <a:solidFill>
              <a:schemeClr val="accent4"/>
            </a:solidFill>
          </a:ln>
        </p:spPr>
        <p:txBody>
          <a:bodyPr wrap="square" rtlCol="0">
            <a:spAutoFit/>
          </a:bodyPr>
          <a:lstStyle/>
          <a:p>
            <a:pPr algn="ctr"/>
            <a:r>
              <a:rPr lang="en-US" sz="6000">
                <a:solidFill>
                  <a:schemeClr val="bg1"/>
                </a:solidFill>
                <a:latin typeface="+mj-lt"/>
              </a:rPr>
              <a:t>Image</a:t>
            </a:r>
          </a:p>
        </p:txBody>
      </p:sp>
      <p:sp>
        <p:nvSpPr>
          <p:cNvPr id="5" name="TextBox 4">
            <a:extLst>
              <a:ext uri="{FF2B5EF4-FFF2-40B4-BE49-F238E27FC236}">
                <a16:creationId xmlns:a16="http://schemas.microsoft.com/office/drawing/2014/main" id="{C2B274C1-F317-C44B-2697-D855A5E95FDB}"/>
              </a:ext>
            </a:extLst>
          </p:cNvPr>
          <p:cNvSpPr txBox="1"/>
          <p:nvPr/>
        </p:nvSpPr>
        <p:spPr>
          <a:xfrm>
            <a:off x="26608520" y="5455647"/>
            <a:ext cx="4598402" cy="1015663"/>
          </a:xfrm>
          <a:prstGeom prst="rect">
            <a:avLst/>
          </a:prstGeom>
          <a:noFill/>
          <a:ln w="76200">
            <a:solidFill>
              <a:schemeClr val="accent4"/>
            </a:solidFill>
          </a:ln>
        </p:spPr>
        <p:txBody>
          <a:bodyPr wrap="square" rtlCol="0">
            <a:spAutoFit/>
          </a:bodyPr>
          <a:lstStyle/>
          <a:p>
            <a:pPr algn="ctr"/>
            <a:r>
              <a:rPr lang="en-US" sz="6000">
                <a:solidFill>
                  <a:schemeClr val="bg1"/>
                </a:solidFill>
                <a:latin typeface="+mj-lt"/>
              </a:rPr>
              <a:t>Output</a:t>
            </a:r>
          </a:p>
        </p:txBody>
      </p:sp>
      <p:pic>
        <p:nvPicPr>
          <p:cNvPr id="8" name="Picture 7" descr="A green and black logo&#10;&#10;Description automatically generated">
            <a:extLst>
              <a:ext uri="{FF2B5EF4-FFF2-40B4-BE49-F238E27FC236}">
                <a16:creationId xmlns:a16="http://schemas.microsoft.com/office/drawing/2014/main" id="{39122640-6BC9-0FDC-C747-F1F7A80174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1118" y="9903392"/>
            <a:ext cx="5494321" cy="5494321"/>
          </a:xfrm>
          <a:prstGeom prst="rect">
            <a:avLst/>
          </a:prstGeom>
        </p:spPr>
      </p:pic>
    </p:spTree>
    <p:extLst>
      <p:ext uri="{BB962C8B-B14F-4D97-AF65-F5344CB8AC3E}">
        <p14:creationId xmlns:p14="http://schemas.microsoft.com/office/powerpoint/2010/main" val="14122015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CAE76B-19B2-46FF-A08B-3014226D9367}"/>
              </a:ext>
            </a:extLst>
          </p:cNvPr>
          <p:cNvSpPr>
            <a:spLocks noGrp="1"/>
          </p:cNvSpPr>
          <p:nvPr>
            <p:ph type="body" sz="quarter" idx="13"/>
          </p:nvPr>
        </p:nvSpPr>
        <p:spPr>
          <a:xfrm>
            <a:off x="1473200" y="1865313"/>
            <a:ext cx="18476913" cy="5943600"/>
          </a:xfrm>
        </p:spPr>
        <p:txBody>
          <a:bodyPr/>
          <a:lstStyle/>
          <a:p>
            <a:r>
              <a:rPr lang="en-US" dirty="0"/>
              <a:t>Trustworthy AI</a:t>
            </a:r>
          </a:p>
        </p:txBody>
      </p:sp>
    </p:spTree>
    <p:extLst>
      <p:ext uri="{BB962C8B-B14F-4D97-AF65-F5344CB8AC3E}">
        <p14:creationId xmlns:p14="http://schemas.microsoft.com/office/powerpoint/2010/main" val="3963720225"/>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02AA6-6A0A-F037-B119-FC772FEEAE9D}"/>
              </a:ext>
            </a:extLst>
          </p:cNvPr>
          <p:cNvSpPr>
            <a:spLocks noGrp="1"/>
          </p:cNvSpPr>
          <p:nvPr>
            <p:ph type="title"/>
          </p:nvPr>
        </p:nvSpPr>
        <p:spPr>
          <a:xfrm>
            <a:off x="2514600" y="-728555"/>
            <a:ext cx="31546800" cy="2514600"/>
          </a:xfrm>
        </p:spPr>
        <p:txBody>
          <a:bodyPr/>
          <a:lstStyle/>
          <a:p>
            <a:r>
              <a:rPr lang="en-US"/>
              <a:t>Foundations of Trustworthiness</a:t>
            </a:r>
          </a:p>
        </p:txBody>
      </p:sp>
      <p:grpSp>
        <p:nvGrpSpPr>
          <p:cNvPr id="12" name="Group 11">
            <a:extLst>
              <a:ext uri="{FF2B5EF4-FFF2-40B4-BE49-F238E27FC236}">
                <a16:creationId xmlns:a16="http://schemas.microsoft.com/office/drawing/2014/main" id="{9C6D9878-421B-63E0-69E4-D919146EF361}"/>
              </a:ext>
            </a:extLst>
          </p:cNvPr>
          <p:cNvGrpSpPr/>
          <p:nvPr/>
        </p:nvGrpSpPr>
        <p:grpSpPr>
          <a:xfrm>
            <a:off x="13314404" y="6462584"/>
            <a:ext cx="9947192" cy="9712410"/>
            <a:chOff x="14197911" y="6487298"/>
            <a:chExt cx="9947192" cy="9712410"/>
          </a:xfrm>
        </p:grpSpPr>
        <p:grpSp>
          <p:nvGrpSpPr>
            <p:cNvPr id="9" name="Group 8">
              <a:extLst>
                <a:ext uri="{FF2B5EF4-FFF2-40B4-BE49-F238E27FC236}">
                  <a16:creationId xmlns:a16="http://schemas.microsoft.com/office/drawing/2014/main" id="{BC12BE89-50BF-E130-8755-8FB85ACCDCC5}"/>
                </a:ext>
              </a:extLst>
            </p:cNvPr>
            <p:cNvGrpSpPr/>
            <p:nvPr/>
          </p:nvGrpSpPr>
          <p:grpSpPr>
            <a:xfrm>
              <a:off x="14574792" y="6697362"/>
              <a:ext cx="9087430" cy="9292282"/>
              <a:chOff x="14574792" y="6697362"/>
              <a:chExt cx="9087430" cy="9292282"/>
            </a:xfrm>
          </p:grpSpPr>
          <p:sp>
            <p:nvSpPr>
              <p:cNvPr id="4" name="Oval 3">
                <a:extLst>
                  <a:ext uri="{FF2B5EF4-FFF2-40B4-BE49-F238E27FC236}">
                    <a16:creationId xmlns:a16="http://schemas.microsoft.com/office/drawing/2014/main" id="{64967197-BDA0-0B83-75B2-9255112BAD54}"/>
                  </a:ext>
                </a:extLst>
              </p:cNvPr>
              <p:cNvSpPr/>
              <p:nvPr/>
            </p:nvSpPr>
            <p:spPr>
              <a:xfrm>
                <a:off x="17447741" y="9860692"/>
                <a:ext cx="3163329" cy="296562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2800">
                    <a:solidFill>
                      <a:schemeClr val="tx1"/>
                    </a:solidFill>
                  </a:rPr>
                  <a:t>Trustworthy AI Principles</a:t>
                </a:r>
              </a:p>
            </p:txBody>
          </p:sp>
          <p:pic>
            <p:nvPicPr>
              <p:cNvPr id="5" name="Picture Placeholder 12" descr="Icon&#10;&#10;Description automatically generated">
                <a:extLst>
                  <a:ext uri="{FF2B5EF4-FFF2-40B4-BE49-F238E27FC236}">
                    <a16:creationId xmlns:a16="http://schemas.microsoft.com/office/drawing/2014/main" id="{6E8E30FF-D3A8-E541-8841-03DBC86936D4}"/>
                  </a:ext>
                </a:extLst>
              </p:cNvPr>
              <p:cNvPicPr>
                <a:picLocks noChangeAspect="1"/>
              </p:cNvPicPr>
              <p:nvPr/>
            </p:nvPicPr>
            <p:blipFill rotWithShape="1">
              <a:blip r:embed="rId3">
                <a:extLst>
                  <a:ext uri="{28A0092B-C50C-407E-A947-70E740481C1C}">
                    <a14:useLocalDpi xmlns:a14="http://schemas.microsoft.com/office/drawing/2010/main" val="0"/>
                  </a:ext>
                </a:extLst>
              </a:blip>
              <a:srcRect l="11593" t="5459" r="11593" b="5909"/>
              <a:stretch/>
            </p:blipFill>
            <p:spPr>
              <a:xfrm>
                <a:off x="14574792" y="9662984"/>
                <a:ext cx="2570874" cy="2965622"/>
              </a:xfrm>
              <a:prstGeom prst="rect">
                <a:avLst/>
              </a:prstGeom>
              <a:solidFill>
                <a:schemeClr val="tx1">
                  <a:alpha val="61000"/>
                </a:schemeClr>
              </a:solidFill>
            </p:spPr>
          </p:pic>
          <p:pic>
            <p:nvPicPr>
              <p:cNvPr id="6" name="Picture Placeholder 42" descr="Icon&#10;&#10;Description automatically generated">
                <a:extLst>
                  <a:ext uri="{FF2B5EF4-FFF2-40B4-BE49-F238E27FC236}">
                    <a16:creationId xmlns:a16="http://schemas.microsoft.com/office/drawing/2014/main" id="{F46D5500-9C3A-F27E-BE60-EF7ED00C720E}"/>
                  </a:ext>
                </a:extLst>
              </p:cNvPr>
              <p:cNvPicPr>
                <a:picLocks noChangeAspect="1"/>
              </p:cNvPicPr>
              <p:nvPr/>
            </p:nvPicPr>
            <p:blipFill rotWithShape="1">
              <a:blip r:embed="rId4">
                <a:extLst>
                  <a:ext uri="{28A0092B-C50C-407E-A947-70E740481C1C}">
                    <a14:useLocalDpi xmlns:a14="http://schemas.microsoft.com/office/drawing/2010/main" val="0"/>
                  </a:ext>
                </a:extLst>
              </a:blip>
              <a:srcRect l="11524" r="11524" b="3159"/>
              <a:stretch/>
            </p:blipFill>
            <p:spPr>
              <a:xfrm>
                <a:off x="20913141" y="9416363"/>
                <a:ext cx="2749081" cy="3458864"/>
              </a:xfrm>
              <a:prstGeom prst="rect">
                <a:avLst/>
              </a:prstGeom>
              <a:solidFill>
                <a:schemeClr val="tx1">
                  <a:alpha val="61000"/>
                </a:schemeClr>
              </a:solidFill>
            </p:spPr>
          </p:pic>
          <p:pic>
            <p:nvPicPr>
              <p:cNvPr id="7" name="Picture Placeholder 24" descr="Icon&#10;&#10;Description automatically generated">
                <a:extLst>
                  <a:ext uri="{FF2B5EF4-FFF2-40B4-BE49-F238E27FC236}">
                    <a16:creationId xmlns:a16="http://schemas.microsoft.com/office/drawing/2014/main" id="{2951CFCD-3A77-4D5B-0716-3B4E5A851266}"/>
                  </a:ext>
                </a:extLst>
              </p:cNvPr>
              <p:cNvPicPr>
                <a:picLocks noChangeAspect="1"/>
              </p:cNvPicPr>
              <p:nvPr/>
            </p:nvPicPr>
            <p:blipFill rotWithShape="1">
              <a:blip r:embed="rId5">
                <a:extLst>
                  <a:ext uri="{28A0092B-C50C-407E-A947-70E740481C1C}">
                    <a14:useLocalDpi xmlns:a14="http://schemas.microsoft.com/office/drawing/2010/main" val="0"/>
                  </a:ext>
                </a:extLst>
              </a:blip>
              <a:srcRect l="11524" t="8637" r="11524" b="8331"/>
              <a:stretch/>
            </p:blipFill>
            <p:spPr>
              <a:xfrm>
                <a:off x="17654863" y="6697362"/>
                <a:ext cx="2749081" cy="2965622"/>
              </a:xfrm>
              <a:prstGeom prst="rect">
                <a:avLst/>
              </a:prstGeom>
              <a:solidFill>
                <a:schemeClr val="tx1">
                  <a:alpha val="61000"/>
                </a:schemeClr>
              </a:solidFill>
              <a:ln w="9525">
                <a:noFill/>
              </a:ln>
            </p:spPr>
          </p:pic>
          <p:pic>
            <p:nvPicPr>
              <p:cNvPr id="8" name="Picture Placeholder 31" descr="A picture containing text, clock&#10;&#10;Description automatically generated">
                <a:extLst>
                  <a:ext uri="{FF2B5EF4-FFF2-40B4-BE49-F238E27FC236}">
                    <a16:creationId xmlns:a16="http://schemas.microsoft.com/office/drawing/2014/main" id="{0AFFBAEF-7F40-0525-4205-84CD0FB7CB9A}"/>
                  </a:ext>
                </a:extLst>
              </p:cNvPr>
              <p:cNvPicPr>
                <a:picLocks noChangeAspect="1"/>
              </p:cNvPicPr>
              <p:nvPr/>
            </p:nvPicPr>
            <p:blipFill rotWithShape="1">
              <a:blip r:embed="rId6">
                <a:extLst>
                  <a:ext uri="{28A0092B-C50C-407E-A947-70E740481C1C}">
                    <a14:useLocalDpi xmlns:a14="http://schemas.microsoft.com/office/drawing/2010/main" val="0"/>
                  </a:ext>
                </a:extLst>
              </a:blip>
              <a:srcRect l="3135" t="18505" r="6799" b="13464"/>
              <a:stretch/>
            </p:blipFill>
            <p:spPr>
              <a:xfrm>
                <a:off x="16985868" y="13024022"/>
                <a:ext cx="3927273" cy="2965622"/>
              </a:xfrm>
              <a:prstGeom prst="rect">
                <a:avLst/>
              </a:prstGeom>
              <a:solidFill>
                <a:schemeClr val="tx1">
                  <a:alpha val="61000"/>
                </a:schemeClr>
              </a:solidFill>
              <a:ln w="9525">
                <a:noFill/>
              </a:ln>
            </p:spPr>
          </p:pic>
        </p:grpSp>
        <p:sp>
          <p:nvSpPr>
            <p:cNvPr id="10" name="Oval 9">
              <a:extLst>
                <a:ext uri="{FF2B5EF4-FFF2-40B4-BE49-F238E27FC236}">
                  <a16:creationId xmlns:a16="http://schemas.microsoft.com/office/drawing/2014/main" id="{BC56602A-C046-5B1D-A3F8-486BEB3A18D9}"/>
                </a:ext>
              </a:extLst>
            </p:cNvPr>
            <p:cNvSpPr/>
            <p:nvPr/>
          </p:nvSpPr>
          <p:spPr>
            <a:xfrm>
              <a:off x="14197911" y="6487298"/>
              <a:ext cx="9947192" cy="9712410"/>
            </a:xfrm>
            <a:prstGeom prst="ellipse">
              <a:avLst/>
            </a:prstGeom>
            <a:noFill/>
            <a:ln w="76200">
              <a:solidFill>
                <a:srgbClr val="76B9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grpSp>
      <p:grpSp>
        <p:nvGrpSpPr>
          <p:cNvPr id="17" name="Group 16">
            <a:extLst>
              <a:ext uri="{FF2B5EF4-FFF2-40B4-BE49-F238E27FC236}">
                <a16:creationId xmlns:a16="http://schemas.microsoft.com/office/drawing/2014/main" id="{35C1C1D8-E8B7-F5E3-B143-EAC30A367C61}"/>
              </a:ext>
            </a:extLst>
          </p:cNvPr>
          <p:cNvGrpSpPr/>
          <p:nvPr/>
        </p:nvGrpSpPr>
        <p:grpSpPr>
          <a:xfrm>
            <a:off x="11624587" y="7228702"/>
            <a:ext cx="13371512" cy="8180174"/>
            <a:chOff x="11624587" y="7228702"/>
            <a:chExt cx="13371512" cy="8180174"/>
          </a:xfrm>
        </p:grpSpPr>
        <p:sp>
          <p:nvSpPr>
            <p:cNvPr id="13" name="Moon 12">
              <a:extLst>
                <a:ext uri="{FF2B5EF4-FFF2-40B4-BE49-F238E27FC236}">
                  <a16:creationId xmlns:a16="http://schemas.microsoft.com/office/drawing/2014/main" id="{DBD436DF-5F5E-3FFE-76A4-BCB49BC6CBF4}"/>
                </a:ext>
              </a:extLst>
            </p:cNvPr>
            <p:cNvSpPr/>
            <p:nvPr/>
          </p:nvSpPr>
          <p:spPr>
            <a:xfrm>
              <a:off x="11624587" y="7228702"/>
              <a:ext cx="3039762" cy="8180174"/>
            </a:xfrm>
            <a:prstGeom prst="moon">
              <a:avLst>
                <a:gd name="adj" fmla="val 35366"/>
              </a:avLst>
            </a:prstGeom>
            <a:solidFill>
              <a:srgbClr val="76B9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lnSpc>
                  <a:spcPct val="90000"/>
                </a:lnSpc>
              </a:pPr>
              <a:r>
                <a:rPr lang="en-US" sz="4000">
                  <a:solidFill>
                    <a:schemeClr val="tx1"/>
                  </a:solidFill>
                  <a:latin typeface="Trebuchet MS" panose="020B0603020202020204" pitchFamily="34" charset="0"/>
                </a:rPr>
                <a:t>Accountability</a:t>
              </a:r>
            </a:p>
          </p:txBody>
        </p:sp>
        <p:sp>
          <p:nvSpPr>
            <p:cNvPr id="14" name="Moon 13">
              <a:extLst>
                <a:ext uri="{FF2B5EF4-FFF2-40B4-BE49-F238E27FC236}">
                  <a16:creationId xmlns:a16="http://schemas.microsoft.com/office/drawing/2014/main" id="{B24F0CB5-6CE4-C4BC-BCA0-C49BEA401860}"/>
                </a:ext>
              </a:extLst>
            </p:cNvPr>
            <p:cNvSpPr/>
            <p:nvPr/>
          </p:nvSpPr>
          <p:spPr>
            <a:xfrm flipH="1">
              <a:off x="22053555" y="7228702"/>
              <a:ext cx="2942544" cy="8180174"/>
            </a:xfrm>
            <a:prstGeom prst="moon">
              <a:avLst>
                <a:gd name="adj" fmla="val 35722"/>
              </a:avLst>
            </a:prstGeom>
            <a:solidFill>
              <a:srgbClr val="76B9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lnSpc>
                  <a:spcPct val="90000"/>
                </a:lnSpc>
              </a:pPr>
              <a:r>
                <a:rPr lang="en-US" sz="4000">
                  <a:solidFill>
                    <a:schemeClr val="tx1"/>
                  </a:solidFill>
                  <a:latin typeface="Trebuchet MS" panose="020B0603020202020204" pitchFamily="34" charset="0"/>
                </a:rPr>
                <a:t>Responsibility</a:t>
              </a:r>
            </a:p>
          </p:txBody>
        </p:sp>
      </p:grpSp>
      <p:grpSp>
        <p:nvGrpSpPr>
          <p:cNvPr id="22" name="Group 21">
            <a:extLst>
              <a:ext uri="{FF2B5EF4-FFF2-40B4-BE49-F238E27FC236}">
                <a16:creationId xmlns:a16="http://schemas.microsoft.com/office/drawing/2014/main" id="{35745209-0954-C31D-4E6A-22F9531816BD}"/>
              </a:ext>
            </a:extLst>
          </p:cNvPr>
          <p:cNvGrpSpPr/>
          <p:nvPr/>
        </p:nvGrpSpPr>
        <p:grpSpPr>
          <a:xfrm>
            <a:off x="10754273" y="4164482"/>
            <a:ext cx="15067451" cy="14055299"/>
            <a:chOff x="10754273" y="4164482"/>
            <a:chExt cx="15067451" cy="14055299"/>
          </a:xfrm>
        </p:grpSpPr>
        <p:sp>
          <p:nvSpPr>
            <p:cNvPr id="15" name="Moon 14">
              <a:extLst>
                <a:ext uri="{FF2B5EF4-FFF2-40B4-BE49-F238E27FC236}">
                  <a16:creationId xmlns:a16="http://schemas.microsoft.com/office/drawing/2014/main" id="{F789BD79-BFE6-B461-2D36-7B713BF7306F}"/>
                </a:ext>
              </a:extLst>
            </p:cNvPr>
            <p:cNvSpPr/>
            <p:nvPr/>
          </p:nvSpPr>
          <p:spPr>
            <a:xfrm rot="5400000">
              <a:off x="16215153" y="-1296396"/>
              <a:ext cx="4145693" cy="15067449"/>
            </a:xfrm>
            <a:prstGeom prst="moon">
              <a:avLst>
                <a:gd name="adj" fmla="val 31464"/>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lnSpc>
                  <a:spcPct val="90000"/>
                </a:lnSpc>
              </a:pPr>
              <a:r>
                <a:rPr lang="en-US" sz="4000">
                  <a:solidFill>
                    <a:schemeClr val="tx1"/>
                  </a:solidFill>
                  <a:latin typeface="Trebuchet MS" panose="020B0603020202020204" pitchFamily="34" charset="0"/>
                </a:rPr>
                <a:t>Laws &amp; Regulations</a:t>
              </a:r>
            </a:p>
          </p:txBody>
        </p:sp>
        <p:sp>
          <p:nvSpPr>
            <p:cNvPr id="16" name="Moon 15">
              <a:extLst>
                <a:ext uri="{FF2B5EF4-FFF2-40B4-BE49-F238E27FC236}">
                  <a16:creationId xmlns:a16="http://schemas.microsoft.com/office/drawing/2014/main" id="{548F6C2D-F7A3-D4AD-FD6F-A3C5C63BF25C}"/>
                </a:ext>
              </a:extLst>
            </p:cNvPr>
            <p:cNvSpPr/>
            <p:nvPr/>
          </p:nvSpPr>
          <p:spPr>
            <a:xfrm rot="5400000" flipH="1">
              <a:off x="16558567" y="8956625"/>
              <a:ext cx="3458862" cy="15067449"/>
            </a:xfrm>
            <a:prstGeom prst="moon">
              <a:avLst>
                <a:gd name="adj" fmla="val 36282"/>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lnSpc>
                  <a:spcPct val="90000"/>
                </a:lnSpc>
              </a:pPr>
              <a:r>
                <a:rPr lang="en-US" sz="4000">
                  <a:solidFill>
                    <a:schemeClr val="tx1"/>
                  </a:solidFill>
                  <a:latin typeface="Trebuchet MS" panose="020B0603020202020204" pitchFamily="34" charset="0"/>
                </a:rPr>
                <a:t>Certification</a:t>
              </a:r>
            </a:p>
          </p:txBody>
        </p:sp>
      </p:grpSp>
      <p:sp>
        <p:nvSpPr>
          <p:cNvPr id="21" name="Callout: Right Arrow 20">
            <a:extLst>
              <a:ext uri="{FF2B5EF4-FFF2-40B4-BE49-F238E27FC236}">
                <a16:creationId xmlns:a16="http://schemas.microsoft.com/office/drawing/2014/main" id="{07E33889-D5D7-5388-7BAD-CFE2E7694A86}"/>
              </a:ext>
            </a:extLst>
          </p:cNvPr>
          <p:cNvSpPr/>
          <p:nvPr/>
        </p:nvSpPr>
        <p:spPr>
          <a:xfrm>
            <a:off x="3869124" y="4164482"/>
            <a:ext cx="6956848" cy="3810383"/>
          </a:xfrm>
          <a:prstGeom prst="rightArrowCallout">
            <a:avLst>
              <a:gd name="adj1" fmla="val 16075"/>
              <a:gd name="adj2" fmla="val 14959"/>
              <a:gd name="adj3" fmla="val 31749"/>
              <a:gd name="adj4" fmla="val 75546"/>
            </a:avLst>
          </a:prstGeom>
          <a:solidFill>
            <a:srgbClr val="7F7F7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An AI model complies with relevant laws, regulations, and standards for the region and industry where it is deployed</a:t>
            </a:r>
          </a:p>
        </p:txBody>
      </p:sp>
      <p:sp>
        <p:nvSpPr>
          <p:cNvPr id="27" name="Callout: Right Arrow 26">
            <a:extLst>
              <a:ext uri="{FF2B5EF4-FFF2-40B4-BE49-F238E27FC236}">
                <a16:creationId xmlns:a16="http://schemas.microsoft.com/office/drawing/2014/main" id="{5DADFD1C-E472-F095-07C9-9B21A1931637}"/>
              </a:ext>
            </a:extLst>
          </p:cNvPr>
          <p:cNvSpPr/>
          <p:nvPr/>
        </p:nvSpPr>
        <p:spPr>
          <a:xfrm>
            <a:off x="3881114" y="9225670"/>
            <a:ext cx="6956848" cy="3810383"/>
          </a:xfrm>
          <a:prstGeom prst="rightArrowCallout">
            <a:avLst>
              <a:gd name="adj1" fmla="val 16075"/>
              <a:gd name="adj2" fmla="val 14959"/>
              <a:gd name="adj3" fmla="val 31749"/>
              <a:gd name="adj4" fmla="val 75546"/>
            </a:avLst>
          </a:prstGeom>
          <a:solidFill>
            <a:srgbClr val="76B9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3200">
                <a:solidFill>
                  <a:schemeClr val="bg1"/>
                </a:solidFill>
              </a:rPr>
              <a:t>Accountability means being answerable for the impact of an AI on the societal system that uses it and being thoughtful about how it might be misused</a:t>
            </a:r>
          </a:p>
        </p:txBody>
      </p:sp>
      <p:sp>
        <p:nvSpPr>
          <p:cNvPr id="30" name="Callout: Right Arrow 29">
            <a:extLst>
              <a:ext uri="{FF2B5EF4-FFF2-40B4-BE49-F238E27FC236}">
                <a16:creationId xmlns:a16="http://schemas.microsoft.com/office/drawing/2014/main" id="{DFB48A4F-E360-9A28-6FD0-862F2E7E0535}"/>
              </a:ext>
            </a:extLst>
          </p:cNvPr>
          <p:cNvSpPr/>
          <p:nvPr/>
        </p:nvSpPr>
        <p:spPr>
          <a:xfrm flipH="1">
            <a:off x="25750028" y="9443394"/>
            <a:ext cx="6895086" cy="3810383"/>
          </a:xfrm>
          <a:prstGeom prst="rightArrowCallout">
            <a:avLst>
              <a:gd name="adj1" fmla="val 16075"/>
              <a:gd name="adj2" fmla="val 14959"/>
              <a:gd name="adj3" fmla="val 31749"/>
              <a:gd name="adj4" fmla="val 75546"/>
            </a:avLst>
          </a:prstGeom>
          <a:solidFill>
            <a:srgbClr val="76B9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3200">
                <a:solidFill>
                  <a:schemeClr val="bg1"/>
                </a:solidFill>
              </a:rPr>
              <a:t>Responsibility can be legal or moral. Legal responsibility requires a violation of a law or regulation. Moral responsibility occurs from an action or an intentional failure to act.</a:t>
            </a:r>
          </a:p>
        </p:txBody>
      </p:sp>
      <p:sp>
        <p:nvSpPr>
          <p:cNvPr id="23" name="Callout: Right Arrow 22">
            <a:extLst>
              <a:ext uri="{FF2B5EF4-FFF2-40B4-BE49-F238E27FC236}">
                <a16:creationId xmlns:a16="http://schemas.microsoft.com/office/drawing/2014/main" id="{23C30BA4-4892-03AE-53F7-C6743F09049A}"/>
              </a:ext>
            </a:extLst>
          </p:cNvPr>
          <p:cNvSpPr/>
          <p:nvPr/>
        </p:nvSpPr>
        <p:spPr>
          <a:xfrm flipH="1">
            <a:off x="25750028" y="14413517"/>
            <a:ext cx="6895086" cy="3810383"/>
          </a:xfrm>
          <a:prstGeom prst="rightArrowCallout">
            <a:avLst>
              <a:gd name="adj1" fmla="val 16075"/>
              <a:gd name="adj2" fmla="val 14959"/>
              <a:gd name="adj3" fmla="val 31749"/>
              <a:gd name="adj4" fmla="val 75546"/>
            </a:avLst>
          </a:prstGeom>
          <a:solidFill>
            <a:srgbClr val="7F7F7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bg1"/>
                </a:solidFill>
              </a:rPr>
              <a:t>An AI model has been certified as fit for purpose as required by the region or industry where it is deployed</a:t>
            </a:r>
          </a:p>
        </p:txBody>
      </p:sp>
    </p:spTree>
    <p:extLst>
      <p:ext uri="{BB962C8B-B14F-4D97-AF65-F5344CB8AC3E}">
        <p14:creationId xmlns:p14="http://schemas.microsoft.com/office/powerpoint/2010/main" val="23007080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3EE75-CE2A-9325-738D-1BDAF98C72B0}"/>
              </a:ext>
            </a:extLst>
          </p:cNvPr>
          <p:cNvSpPr>
            <a:spLocks noGrp="1"/>
          </p:cNvSpPr>
          <p:nvPr>
            <p:ph type="title"/>
          </p:nvPr>
        </p:nvSpPr>
        <p:spPr>
          <a:xfrm>
            <a:off x="2514600" y="0"/>
            <a:ext cx="31546800" cy="2514601"/>
          </a:xfrm>
        </p:spPr>
        <p:txBody>
          <a:bodyPr anchor="b">
            <a:normAutofit/>
          </a:bodyPr>
          <a:lstStyle/>
          <a:p>
            <a:r>
              <a:rPr lang="en-US" dirty="0"/>
              <a:t>Check the License</a:t>
            </a:r>
          </a:p>
        </p:txBody>
      </p:sp>
      <p:pic>
        <p:nvPicPr>
          <p:cNvPr id="3" name="Picture 2">
            <a:extLst>
              <a:ext uri="{FF2B5EF4-FFF2-40B4-BE49-F238E27FC236}">
                <a16:creationId xmlns:a16="http://schemas.microsoft.com/office/drawing/2014/main" id="{B9491A0B-4700-37AD-77DB-5C306F2E7AB1}"/>
              </a:ext>
            </a:extLst>
          </p:cNvPr>
          <p:cNvPicPr>
            <a:picLocks noChangeAspect="1"/>
          </p:cNvPicPr>
          <p:nvPr/>
        </p:nvPicPr>
        <p:blipFill>
          <a:blip r:embed="rId3"/>
          <a:stretch>
            <a:fillRect/>
          </a:stretch>
        </p:blipFill>
        <p:spPr>
          <a:xfrm>
            <a:off x="2514600" y="3895344"/>
            <a:ext cx="22449155" cy="14110405"/>
          </a:xfrm>
          <a:prstGeom prst="rect">
            <a:avLst/>
          </a:prstGeom>
        </p:spPr>
      </p:pic>
      <p:sp>
        <p:nvSpPr>
          <p:cNvPr id="6" name="Text Placeholder 5">
            <a:extLst>
              <a:ext uri="{FF2B5EF4-FFF2-40B4-BE49-F238E27FC236}">
                <a16:creationId xmlns:a16="http://schemas.microsoft.com/office/drawing/2014/main" id="{B6F1A897-3B47-C842-2E1F-7DB29A31224C}"/>
              </a:ext>
            </a:extLst>
          </p:cNvPr>
          <p:cNvSpPr>
            <a:spLocks noGrp="1"/>
          </p:cNvSpPr>
          <p:nvPr>
            <p:ph type="body" sz="quarter" idx="10"/>
          </p:nvPr>
        </p:nvSpPr>
        <p:spPr/>
        <p:txBody>
          <a:bodyPr/>
          <a:lstStyle/>
          <a:p>
            <a:endParaRPr lang="en-US"/>
          </a:p>
        </p:txBody>
      </p:sp>
      <p:sp>
        <p:nvSpPr>
          <p:cNvPr id="7" name="Rectangle 6">
            <a:extLst>
              <a:ext uri="{FF2B5EF4-FFF2-40B4-BE49-F238E27FC236}">
                <a16:creationId xmlns:a16="http://schemas.microsoft.com/office/drawing/2014/main" id="{F8F97C69-6CD7-7604-EA42-DDA2435444B2}"/>
              </a:ext>
            </a:extLst>
          </p:cNvPr>
          <p:cNvSpPr/>
          <p:nvPr/>
        </p:nvSpPr>
        <p:spPr>
          <a:xfrm>
            <a:off x="9944100" y="12372975"/>
            <a:ext cx="14687550" cy="2171700"/>
          </a:xfrm>
          <a:prstGeom prst="rect">
            <a:avLst/>
          </a:prstGeom>
          <a:no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8" name="Rectangle 7">
            <a:extLst>
              <a:ext uri="{FF2B5EF4-FFF2-40B4-BE49-F238E27FC236}">
                <a16:creationId xmlns:a16="http://schemas.microsoft.com/office/drawing/2014/main" id="{9B6EAA48-C38A-2D93-E634-AB55244B259C}"/>
              </a:ext>
            </a:extLst>
          </p:cNvPr>
          <p:cNvSpPr/>
          <p:nvPr/>
        </p:nvSpPr>
        <p:spPr>
          <a:xfrm>
            <a:off x="2268220" y="14544675"/>
            <a:ext cx="6504305" cy="1085850"/>
          </a:xfrm>
          <a:prstGeom prst="rect">
            <a:avLst/>
          </a:prstGeom>
          <a:no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grpSp>
        <p:nvGrpSpPr>
          <p:cNvPr id="10" name="Group 9">
            <a:extLst>
              <a:ext uri="{FF2B5EF4-FFF2-40B4-BE49-F238E27FC236}">
                <a16:creationId xmlns:a16="http://schemas.microsoft.com/office/drawing/2014/main" id="{E44692DF-1E00-CBC2-2196-910591DD684D}"/>
              </a:ext>
            </a:extLst>
          </p:cNvPr>
          <p:cNvGrpSpPr/>
          <p:nvPr/>
        </p:nvGrpSpPr>
        <p:grpSpPr>
          <a:xfrm>
            <a:off x="25446854" y="7001317"/>
            <a:ext cx="8131447" cy="7898458"/>
            <a:chOff x="25446854" y="5090629"/>
            <a:chExt cx="8131447" cy="7898458"/>
          </a:xfrm>
        </p:grpSpPr>
        <p:sp>
          <p:nvSpPr>
            <p:cNvPr id="4" name="Rectangle 3">
              <a:extLst>
                <a:ext uri="{FF2B5EF4-FFF2-40B4-BE49-F238E27FC236}">
                  <a16:creationId xmlns:a16="http://schemas.microsoft.com/office/drawing/2014/main" id="{7FDDCCC0-3FA8-DC4F-03A6-CD40BE5F5E3D}"/>
                </a:ext>
              </a:extLst>
            </p:cNvPr>
            <p:cNvSpPr/>
            <p:nvPr/>
          </p:nvSpPr>
          <p:spPr>
            <a:xfrm>
              <a:off x="25446854" y="5090629"/>
              <a:ext cx="8131447" cy="7682396"/>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000" dirty="0">
                <a:solidFill>
                  <a:schemeClr val="bg1"/>
                </a:solidFill>
                <a:latin typeface="NVIDIA Sans" panose="020B0503020203020204" pitchFamily="34" charset="0"/>
                <a:cs typeface="NVIDIA Sans" panose="020B0503020203020204" pitchFamily="34" charset="0"/>
              </a:endParaRPr>
            </a:p>
          </p:txBody>
        </p:sp>
        <p:sp>
          <p:nvSpPr>
            <p:cNvPr id="5" name="TextBox 4">
              <a:extLst>
                <a:ext uri="{FF2B5EF4-FFF2-40B4-BE49-F238E27FC236}">
                  <a16:creationId xmlns:a16="http://schemas.microsoft.com/office/drawing/2014/main" id="{A8228D74-7289-C93B-2DD6-7C353996AD15}"/>
                </a:ext>
              </a:extLst>
            </p:cNvPr>
            <p:cNvSpPr txBox="1"/>
            <p:nvPr/>
          </p:nvSpPr>
          <p:spPr>
            <a:xfrm>
              <a:off x="25783539" y="5510117"/>
              <a:ext cx="7458075" cy="7478970"/>
            </a:xfrm>
            <a:prstGeom prst="rect">
              <a:avLst/>
            </a:prstGeom>
            <a:noFill/>
          </p:spPr>
          <p:txBody>
            <a:bodyPr wrap="square" rtlCol="0">
              <a:spAutoFit/>
            </a:bodyPr>
            <a:lstStyle/>
            <a:p>
              <a:r>
                <a:rPr lang="en-US" sz="4000" dirty="0">
                  <a:solidFill>
                    <a:schemeClr val="bg1"/>
                  </a:solidFill>
                  <a:latin typeface="NVIDIA Sans" panose="020B0503020203020204" pitchFamily="34" charset="0"/>
                  <a:cs typeface="NVIDIA Sans" panose="020B0503020203020204" pitchFamily="34" charset="0"/>
                </a:rPr>
                <a:t>Many code repositories and datasets have a license file which describe the use limitations such as:</a:t>
              </a:r>
            </a:p>
            <a:p>
              <a:endParaRPr lang="en-US" sz="4000" dirty="0">
                <a:solidFill>
                  <a:schemeClr val="bg1"/>
                </a:solidFill>
                <a:latin typeface="NVIDIA Sans" panose="020B0503020203020204" pitchFamily="34" charset="0"/>
                <a:cs typeface="NVIDIA Sans" panose="020B0503020203020204" pitchFamily="34" charset="0"/>
              </a:endParaRPr>
            </a:p>
            <a:p>
              <a:pPr marL="571500" indent="-571500">
                <a:buFont typeface="Arial" panose="020B0604020202020204" pitchFamily="34" charset="0"/>
                <a:buChar char="•"/>
              </a:pPr>
              <a:r>
                <a:rPr lang="en-US" sz="4000" dirty="0">
                  <a:solidFill>
                    <a:schemeClr val="bg1"/>
                  </a:solidFill>
                  <a:latin typeface="NVIDIA Sans" panose="020B0503020203020204" pitchFamily="34" charset="0"/>
                  <a:cs typeface="NVIDIA Sans" panose="020B0503020203020204" pitchFamily="34" charset="0"/>
                </a:rPr>
                <a:t>Whether the asset can be used for commercial purposes</a:t>
              </a:r>
            </a:p>
            <a:p>
              <a:pPr marL="571500" indent="-571500">
                <a:buFont typeface="Arial" panose="020B0604020202020204" pitchFamily="34" charset="0"/>
                <a:buChar char="•"/>
              </a:pPr>
              <a:r>
                <a:rPr lang="en-US" sz="4000" dirty="0">
                  <a:solidFill>
                    <a:schemeClr val="bg1"/>
                  </a:solidFill>
                  <a:latin typeface="NVIDIA Sans" panose="020B0503020203020204" pitchFamily="34" charset="0"/>
                  <a:cs typeface="NVIDIA Sans" panose="020B0503020203020204" pitchFamily="34" charset="0"/>
                </a:rPr>
                <a:t>How the authors would like to be recognized or attributed</a:t>
              </a:r>
            </a:p>
            <a:p>
              <a:pPr algn="ctr"/>
              <a:endParaRPr lang="en-US" sz="4000" dirty="0" err="1">
                <a:solidFill>
                  <a:schemeClr val="bg1"/>
                </a:solidFill>
                <a:latin typeface="NVIDIA Sans" panose="020B0503020203020204" pitchFamily="34" charset="0"/>
                <a:cs typeface="NVIDIA Sans" panose="020B0503020203020204" pitchFamily="34" charset="0"/>
              </a:endParaRPr>
            </a:p>
          </p:txBody>
        </p:sp>
      </p:grpSp>
    </p:spTree>
    <p:extLst>
      <p:ext uri="{BB962C8B-B14F-4D97-AF65-F5344CB8AC3E}">
        <p14:creationId xmlns:p14="http://schemas.microsoft.com/office/powerpoint/2010/main" val="3731641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3EE75-CE2A-9325-738D-1BDAF98C72B0}"/>
              </a:ext>
            </a:extLst>
          </p:cNvPr>
          <p:cNvSpPr>
            <a:spLocks noGrp="1"/>
          </p:cNvSpPr>
          <p:nvPr>
            <p:ph type="title"/>
          </p:nvPr>
        </p:nvSpPr>
        <p:spPr>
          <a:xfrm>
            <a:off x="2514600" y="0"/>
            <a:ext cx="31546800" cy="2514601"/>
          </a:xfrm>
        </p:spPr>
        <p:txBody>
          <a:bodyPr anchor="b">
            <a:normAutofit/>
          </a:bodyPr>
          <a:lstStyle/>
          <a:p>
            <a:r>
              <a:rPr lang="en-US" dirty="0"/>
              <a:t>Trustworthy AI Tools</a:t>
            </a:r>
          </a:p>
        </p:txBody>
      </p:sp>
      <p:pic>
        <p:nvPicPr>
          <p:cNvPr id="1026" name="Picture 2" descr="Content Authenticity Initiative">
            <a:extLst>
              <a:ext uri="{FF2B5EF4-FFF2-40B4-BE49-F238E27FC236}">
                <a16:creationId xmlns:a16="http://schemas.microsoft.com/office/drawing/2014/main" id="{718FDA87-95B0-D56A-2F4D-7E83D5DF27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88300" y="6391275"/>
            <a:ext cx="11430000" cy="34671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black text on a white background&#10;&#10;Description automatically generated">
            <a:extLst>
              <a:ext uri="{FF2B5EF4-FFF2-40B4-BE49-F238E27FC236}">
                <a16:creationId xmlns:a16="http://schemas.microsoft.com/office/drawing/2014/main" id="{83F51E33-7945-B556-B762-C5A184AE39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91077" y="12703173"/>
            <a:ext cx="12224446" cy="2514601"/>
          </a:xfrm>
          <a:prstGeom prst="rect">
            <a:avLst/>
          </a:prstGeom>
        </p:spPr>
      </p:pic>
      <p:pic>
        <p:nvPicPr>
          <p:cNvPr id="3" name="Picture 2" descr="Image of penguins walking in the desert sand.">
            <a:extLst>
              <a:ext uri="{FF2B5EF4-FFF2-40B4-BE49-F238E27FC236}">
                <a16:creationId xmlns:a16="http://schemas.microsoft.com/office/drawing/2014/main" id="{C674F1E2-3616-B71B-CA37-675EC03E66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7700" y="4781550"/>
            <a:ext cx="13373100" cy="1337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69328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3EE75-CE2A-9325-738D-1BDAF98C72B0}"/>
              </a:ext>
            </a:extLst>
          </p:cNvPr>
          <p:cNvSpPr>
            <a:spLocks noGrp="1"/>
          </p:cNvSpPr>
          <p:nvPr>
            <p:ph type="title"/>
          </p:nvPr>
        </p:nvSpPr>
        <p:spPr>
          <a:xfrm>
            <a:off x="2514600" y="0"/>
            <a:ext cx="31546800" cy="2514601"/>
          </a:xfrm>
        </p:spPr>
        <p:txBody>
          <a:bodyPr anchor="b">
            <a:normAutofit/>
          </a:bodyPr>
          <a:lstStyle/>
          <a:p>
            <a:r>
              <a:rPr lang="en-US" dirty="0"/>
              <a:t>Trustworthy AI Tools</a:t>
            </a:r>
          </a:p>
        </p:txBody>
      </p:sp>
      <p:pic>
        <p:nvPicPr>
          <p:cNvPr id="2050" name="Picture 2" descr="Image of penguins walking in the desert sand with Content Credentials.">
            <a:extLst>
              <a:ext uri="{FF2B5EF4-FFF2-40B4-BE49-F238E27FC236}">
                <a16:creationId xmlns:a16="http://schemas.microsoft.com/office/drawing/2014/main" id="{7BD1278A-837C-BE0A-AFCE-0D2279CE69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5380" y="3705224"/>
            <a:ext cx="22325239" cy="14883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259151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10;&#10;Description automatically generated">
            <a:extLst>
              <a:ext uri="{FF2B5EF4-FFF2-40B4-BE49-F238E27FC236}">
                <a16:creationId xmlns:a16="http://schemas.microsoft.com/office/drawing/2014/main" id="{49ED9F70-CD10-80A7-AB87-DCC5514940F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3434"/>
          <a:stretch/>
        </p:blipFill>
        <p:spPr>
          <a:xfrm>
            <a:off x="3429020" y="3659992"/>
            <a:ext cx="28308280" cy="15923408"/>
          </a:xfrm>
          <a:noFill/>
        </p:spPr>
      </p:pic>
      <p:sp>
        <p:nvSpPr>
          <p:cNvPr id="7" name="TextBox 6">
            <a:extLst>
              <a:ext uri="{FF2B5EF4-FFF2-40B4-BE49-F238E27FC236}">
                <a16:creationId xmlns:a16="http://schemas.microsoft.com/office/drawing/2014/main" id="{92393CEB-F80D-1DF2-B1E0-CFE87765A078}"/>
              </a:ext>
            </a:extLst>
          </p:cNvPr>
          <p:cNvSpPr txBox="1"/>
          <p:nvPr/>
        </p:nvSpPr>
        <p:spPr>
          <a:xfrm>
            <a:off x="2772282" y="990600"/>
            <a:ext cx="31031445" cy="1200329"/>
          </a:xfrm>
          <a:prstGeom prst="rect">
            <a:avLst/>
          </a:prstGeom>
          <a:noFill/>
        </p:spPr>
        <p:txBody>
          <a:bodyPr wrap="none" rtlCol="0">
            <a:spAutoFit/>
          </a:bodyPr>
          <a:lstStyle/>
          <a:p>
            <a:pPr algn="ctr"/>
            <a:r>
              <a:rPr lang="en-US" sz="7200" b="1" dirty="0">
                <a:solidFill>
                  <a:schemeClr val="bg1"/>
                </a:solidFill>
                <a:latin typeface="NVIDIA Sans" panose="020B0503020203020204" pitchFamily="34" charset="0"/>
                <a:cs typeface="NVIDIA Sans" panose="020B0503020203020204" pitchFamily="34" charset="0"/>
              </a:rPr>
              <a:t>All content generated with Adobe Firefly is clearly labeled and can be inspected</a:t>
            </a:r>
          </a:p>
        </p:txBody>
      </p:sp>
    </p:spTree>
    <p:extLst>
      <p:ext uri="{BB962C8B-B14F-4D97-AF65-F5344CB8AC3E}">
        <p14:creationId xmlns:p14="http://schemas.microsoft.com/office/powerpoint/2010/main" val="2713564765"/>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78E0B866-8D5C-ABB7-396A-E5AC69D40BD8}"/>
              </a:ext>
            </a:extLst>
          </p:cNvPr>
          <p:cNvGraphicFramePr>
            <a:graphicFrameLocks noGrp="1"/>
          </p:cNvGraphicFramePr>
          <p:nvPr>
            <p:extLst>
              <p:ext uri="{D42A27DB-BD31-4B8C-83A1-F6EECF244321}">
                <p14:modId xmlns:p14="http://schemas.microsoft.com/office/powerpoint/2010/main" val="2032409278"/>
              </p:ext>
            </p:extLst>
          </p:nvPr>
        </p:nvGraphicFramePr>
        <p:xfrm>
          <a:off x="18651265" y="7034764"/>
          <a:ext cx="15895909" cy="10777308"/>
        </p:xfrm>
        <a:graphic>
          <a:graphicData uri="http://schemas.openxmlformats.org/drawingml/2006/table">
            <a:tbl>
              <a:tblPr firstRow="1" bandRow="1">
                <a:tableStyleId>{5C22544A-7EE6-4342-B048-85BDC9FD1C3A}</a:tableStyleId>
              </a:tblPr>
              <a:tblGrid>
                <a:gridCol w="988254">
                  <a:extLst>
                    <a:ext uri="{9D8B030D-6E8A-4147-A177-3AD203B41FA5}">
                      <a16:colId xmlns:a16="http://schemas.microsoft.com/office/drawing/2014/main" val="2906691046"/>
                    </a:ext>
                  </a:extLst>
                </a:gridCol>
                <a:gridCol w="14907655">
                  <a:extLst>
                    <a:ext uri="{9D8B030D-6E8A-4147-A177-3AD203B41FA5}">
                      <a16:colId xmlns:a16="http://schemas.microsoft.com/office/drawing/2014/main" val="3388937594"/>
                    </a:ext>
                  </a:extLst>
                </a:gridCol>
              </a:tblGrid>
              <a:tr h="1796218">
                <a:tc>
                  <a:txBody>
                    <a:bodyPr/>
                    <a:lstStyle/>
                    <a:p>
                      <a:pPr marL="0" indent="0" algn="l">
                        <a:buFont typeface="NVIDIA Sans" panose="020B0503020203020204" pitchFamily="34" charset="0"/>
                        <a:buNone/>
                      </a:pPr>
                      <a:r>
                        <a:rPr lang="en-US" sz="5400" b="0" dirty="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Clr>
                          <a:srgbClr val="B6A56F"/>
                        </a:buClr>
                        <a:buSzPct val="120000"/>
                        <a:buFontTx/>
                        <a:buNone/>
                      </a:pPr>
                      <a:r>
                        <a:rPr lang="en-US" sz="4000" b="0" dirty="0">
                          <a:solidFill>
                            <a:schemeClr val="bg1"/>
                          </a:solidFill>
                          <a:latin typeface="NVIDIA Sans Medium" panose="020B0603020203020204" pitchFamily="34" charset="0"/>
                          <a:cs typeface="NVIDIA Sans Medium" panose="020B0603020203020204" pitchFamily="34" charset="0"/>
                        </a:rPr>
                        <a:t>Part 1: From U-Nets to Diffusion</a:t>
                      </a:r>
                    </a:p>
                  </a:txBody>
                  <a:tcPr marL="0" marR="365760" marT="0"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4958080"/>
                  </a:ext>
                </a:extLst>
              </a:tr>
              <a:tr h="1796218">
                <a:tc>
                  <a:txBody>
                    <a:bodyPr/>
                    <a:lstStyle/>
                    <a:p>
                      <a:pPr marL="0" indent="0" algn="l">
                        <a:buFont typeface="NVIDIA Sans" panose="020B0503020203020204" pitchFamily="34" charset="0"/>
                        <a:buNone/>
                      </a:pPr>
                      <a:r>
                        <a:rPr lang="en-US" sz="5400" dirty="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dirty="0">
                          <a:ln>
                            <a:noFill/>
                          </a:ln>
                          <a:solidFill>
                            <a:schemeClr val="bg1"/>
                          </a:solidFill>
                          <a:effectLst/>
                          <a:uLnTx/>
                          <a:uFillTx/>
                          <a:latin typeface="NVIDIA Sans Medium" panose="020B0603020203020204" pitchFamily="34" charset="0"/>
                          <a:ea typeface="+mn-ea"/>
                          <a:cs typeface="NVIDIA Sans Medium" panose="020B0603020203020204" pitchFamily="34" charset="0"/>
                        </a:rPr>
                        <a:t>Part 2: Denoising Diffusion Probabilistic Models</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8812821"/>
                  </a:ext>
                </a:extLst>
              </a:tr>
              <a:tr h="1796218">
                <a:tc>
                  <a:txBody>
                    <a:bodyPr/>
                    <a:lstStyle/>
                    <a:p>
                      <a:pPr marL="0" indent="0" algn="l">
                        <a:buFont typeface="NVIDIA Sans" panose="020B0503020203020204" pitchFamily="34" charset="0"/>
                        <a:buNone/>
                      </a:pPr>
                      <a:r>
                        <a:rPr lang="en-US" sz="5400" dirty="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dirty="0">
                          <a:ln>
                            <a:noFill/>
                          </a:ln>
                          <a:solidFill>
                            <a:schemeClr val="bg1"/>
                          </a:solidFill>
                          <a:effectLst/>
                          <a:uLnTx/>
                          <a:uFillTx/>
                          <a:latin typeface="NVIDIA Sans Medium" panose="020B0603020203020204" pitchFamily="34" charset="0"/>
                          <a:ea typeface="+mn-ea"/>
                          <a:cs typeface="NVIDIA Sans Medium" panose="020B0603020203020204" pitchFamily="34" charset="0"/>
                        </a:rPr>
                        <a:t>Part 3: Optimizations</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3311925"/>
                  </a:ext>
                </a:extLst>
              </a:tr>
              <a:tr h="1796218">
                <a:tc>
                  <a:txBody>
                    <a:bodyPr/>
                    <a:lstStyle/>
                    <a:p>
                      <a:pPr algn="l"/>
                      <a:r>
                        <a:rPr lang="en-US" sz="5400" dirty="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dirty="0">
                          <a:ln>
                            <a:noFill/>
                          </a:ln>
                          <a:solidFill>
                            <a:schemeClr val="bg1"/>
                          </a:solidFill>
                          <a:effectLst/>
                          <a:uLnTx/>
                          <a:uFillTx/>
                          <a:latin typeface="NVIDIA Sans Medium" panose="020B0603020203020204" pitchFamily="34" charset="0"/>
                          <a:ea typeface="+mn-ea"/>
                          <a:cs typeface="NVIDIA Sans Medium" panose="020B0603020203020204" pitchFamily="34" charset="0"/>
                        </a:rPr>
                        <a:t>Part 4: Classifier-Free Diffusion Guidance</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6270836"/>
                  </a:ext>
                </a:extLst>
              </a:tr>
              <a:tr h="1796218">
                <a:tc>
                  <a:txBody>
                    <a:bodyPr/>
                    <a:lstStyle/>
                    <a:p>
                      <a:pPr marL="0" marR="0" lvl="0" indent="0" algn="l" defTabSz="2743200" rtl="0" eaLnBrk="1" fontAlgn="auto" latinLnBrk="0" hangingPunct="1">
                        <a:lnSpc>
                          <a:spcPct val="100000"/>
                        </a:lnSpc>
                        <a:spcBef>
                          <a:spcPts val="0"/>
                        </a:spcBef>
                        <a:spcAft>
                          <a:spcPts val="0"/>
                        </a:spcAft>
                        <a:buClrTx/>
                        <a:buSzTx/>
                        <a:buFontTx/>
                        <a:buNone/>
                        <a:tabLst/>
                        <a:defRPr/>
                      </a:pPr>
                      <a:r>
                        <a:rPr lang="en-US" sz="5400" dirty="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dirty="0">
                          <a:ln>
                            <a:noFill/>
                          </a:ln>
                          <a:solidFill>
                            <a:schemeClr val="bg1"/>
                          </a:solidFill>
                          <a:effectLst/>
                          <a:uLnTx/>
                          <a:uFillTx/>
                          <a:latin typeface="NVIDIA Sans Medium" panose="020B0603020203020204" pitchFamily="34" charset="0"/>
                          <a:ea typeface="+mn-ea"/>
                          <a:cs typeface="NVIDIA Sans Medium" panose="020B0603020203020204" pitchFamily="34" charset="0"/>
                        </a:rPr>
                        <a:t>Part 5: CLIP</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0864478"/>
                  </a:ext>
                </a:extLst>
              </a:tr>
              <a:tr h="1796218">
                <a:tc>
                  <a:txBody>
                    <a:bodyPr/>
                    <a:lstStyle/>
                    <a:p>
                      <a:pPr algn="l"/>
                      <a:r>
                        <a:rPr lang="en-US" sz="5400" dirty="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dirty="0">
                          <a:ln>
                            <a:noFill/>
                          </a:ln>
                          <a:solidFill>
                            <a:schemeClr val="bg1"/>
                          </a:solidFill>
                          <a:effectLst/>
                          <a:uLnTx/>
                          <a:uFillTx/>
                          <a:latin typeface="NVIDIA Sans Medium" panose="020B0603020203020204" pitchFamily="34" charset="0"/>
                          <a:ea typeface="+mn-ea"/>
                          <a:cs typeface="NVIDIA Sans Medium" panose="020B0603020203020204" pitchFamily="34" charset="0"/>
                        </a:rPr>
                        <a:t>Part 6: Wrap-up &amp; Assessment</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937403"/>
                  </a:ext>
                </a:extLst>
              </a:tr>
            </a:tbl>
          </a:graphicData>
        </a:graphic>
      </p:graphicFrame>
      <p:sp>
        <p:nvSpPr>
          <p:cNvPr id="6" name="TextBox 5">
            <a:extLst>
              <a:ext uri="{FF2B5EF4-FFF2-40B4-BE49-F238E27FC236}">
                <a16:creationId xmlns:a16="http://schemas.microsoft.com/office/drawing/2014/main" id="{F743F418-8875-D8F7-3CC1-B6DE2F73A307}"/>
              </a:ext>
            </a:extLst>
          </p:cNvPr>
          <p:cNvSpPr txBox="1"/>
          <p:nvPr/>
        </p:nvSpPr>
        <p:spPr>
          <a:xfrm>
            <a:off x="19524558" y="5114484"/>
            <a:ext cx="11248985" cy="1569660"/>
          </a:xfrm>
          <a:prstGeom prst="rect">
            <a:avLst/>
          </a:prstGeom>
          <a:noFill/>
        </p:spPr>
        <p:txBody>
          <a:bodyPr wrap="square"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dirty="0">
                <a:ln>
                  <a:noFill/>
                </a:ln>
                <a:solidFill>
                  <a:srgbClr val="76B900"/>
                </a:solidFill>
                <a:effectLst/>
                <a:uLnTx/>
                <a:uFillTx/>
                <a:latin typeface="NVIDIA Sans" panose="020B0503020203020204" pitchFamily="34" charset="0"/>
                <a:cs typeface="NVIDIA Sans" panose="020B0503020203020204" pitchFamily="34" charset="0"/>
              </a:rPr>
              <a:t>Agenda</a:t>
            </a:r>
          </a:p>
        </p:txBody>
      </p:sp>
      <p:sp>
        <p:nvSpPr>
          <p:cNvPr id="2" name="Rectangle 1">
            <a:extLst>
              <a:ext uri="{FF2B5EF4-FFF2-40B4-BE49-F238E27FC236}">
                <a16:creationId xmlns:a16="http://schemas.microsoft.com/office/drawing/2014/main" id="{B8E6121E-A96A-F527-8E76-FFB24307ED22}"/>
              </a:ext>
            </a:extLst>
          </p:cNvPr>
          <p:cNvSpPr/>
          <p:nvPr/>
        </p:nvSpPr>
        <p:spPr>
          <a:xfrm>
            <a:off x="18013680" y="16010082"/>
            <a:ext cx="17129760" cy="1569660"/>
          </a:xfrm>
          <a:prstGeom prst="rect">
            <a:avLst/>
          </a:prstGeom>
          <a:noFill/>
          <a:ln w="1905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3275743083"/>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10;&#10;Description automatically generated">
            <a:extLst>
              <a:ext uri="{FF2B5EF4-FFF2-40B4-BE49-F238E27FC236}">
                <a16:creationId xmlns:a16="http://schemas.microsoft.com/office/drawing/2014/main" id="{1AE2C5C9-BA00-77FE-9589-BE42D7E88FD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3434"/>
          <a:stretch/>
        </p:blipFill>
        <p:spPr>
          <a:xfrm>
            <a:off x="20" y="10"/>
            <a:ext cx="36575980" cy="20573990"/>
          </a:xfrm>
          <a:noFill/>
        </p:spPr>
      </p:pic>
    </p:spTree>
    <p:extLst>
      <p:ext uri="{BB962C8B-B14F-4D97-AF65-F5344CB8AC3E}">
        <p14:creationId xmlns:p14="http://schemas.microsoft.com/office/powerpoint/2010/main" val="1301548126"/>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ollage of pyramids in different directions&#10;&#10;Description automatically generated">
            <a:extLst>
              <a:ext uri="{FF2B5EF4-FFF2-40B4-BE49-F238E27FC236}">
                <a16:creationId xmlns:a16="http://schemas.microsoft.com/office/drawing/2014/main" id="{9C2AD6B7-ECB0-DBB1-F30F-0C5B69DEFC2B}"/>
              </a:ext>
            </a:extLst>
          </p:cNvPr>
          <p:cNvPicPr>
            <a:picLocks noChangeAspect="1"/>
          </p:cNvPicPr>
          <p:nvPr/>
        </p:nvPicPr>
        <p:blipFill rotWithShape="1">
          <a:blip r:embed="rId3">
            <a:extLst>
              <a:ext uri="{28A0092B-C50C-407E-A947-70E740481C1C}">
                <a14:useLocalDpi xmlns:a14="http://schemas.microsoft.com/office/drawing/2010/main" val="0"/>
              </a:ext>
            </a:extLst>
          </a:blip>
          <a:srcRect b="3434"/>
          <a:stretch/>
        </p:blipFill>
        <p:spPr>
          <a:xfrm>
            <a:off x="3314710" y="3729048"/>
            <a:ext cx="29946580" cy="16844952"/>
          </a:xfrm>
          <a:prstGeom prst="rect">
            <a:avLst/>
          </a:prstGeom>
          <a:noFill/>
        </p:spPr>
      </p:pic>
      <p:sp>
        <p:nvSpPr>
          <p:cNvPr id="10" name="TextBox 9">
            <a:extLst>
              <a:ext uri="{FF2B5EF4-FFF2-40B4-BE49-F238E27FC236}">
                <a16:creationId xmlns:a16="http://schemas.microsoft.com/office/drawing/2014/main" id="{CCE37454-80DF-51BA-9378-50451A89756F}"/>
              </a:ext>
            </a:extLst>
          </p:cNvPr>
          <p:cNvSpPr txBox="1"/>
          <p:nvPr/>
        </p:nvSpPr>
        <p:spPr>
          <a:xfrm>
            <a:off x="4744740" y="1257300"/>
            <a:ext cx="27086519" cy="1200329"/>
          </a:xfrm>
          <a:prstGeom prst="rect">
            <a:avLst/>
          </a:prstGeom>
          <a:noFill/>
        </p:spPr>
        <p:txBody>
          <a:bodyPr wrap="none" rtlCol="0">
            <a:spAutoFit/>
          </a:bodyPr>
          <a:lstStyle/>
          <a:p>
            <a:pPr algn="ctr"/>
            <a:r>
              <a:rPr lang="en-US" sz="7200" b="1" dirty="0">
                <a:solidFill>
                  <a:schemeClr val="bg1"/>
                </a:solidFill>
                <a:latin typeface="NVIDIA Sans" panose="020B0503020203020204" pitchFamily="34" charset="0"/>
                <a:cs typeface="NVIDIA Sans" panose="020B0503020203020204" pitchFamily="34" charset="0"/>
              </a:rPr>
              <a:t>The Verify inspection tool allows us see the provenance of a digital file</a:t>
            </a:r>
          </a:p>
        </p:txBody>
      </p:sp>
    </p:spTree>
    <p:extLst>
      <p:ext uri="{BB962C8B-B14F-4D97-AF65-F5344CB8AC3E}">
        <p14:creationId xmlns:p14="http://schemas.microsoft.com/office/powerpoint/2010/main" val="2544032930"/>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10;&#10;Description automatically generated">
            <a:extLst>
              <a:ext uri="{FF2B5EF4-FFF2-40B4-BE49-F238E27FC236}">
                <a16:creationId xmlns:a16="http://schemas.microsoft.com/office/drawing/2014/main" id="{C81A1676-A7C5-95AD-0ECD-CBAC431F999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265" b="2168"/>
          <a:stretch/>
        </p:blipFill>
        <p:spPr>
          <a:xfrm>
            <a:off x="20" y="10"/>
            <a:ext cx="36575980" cy="20573990"/>
          </a:xfrm>
          <a:noFill/>
        </p:spPr>
      </p:pic>
    </p:spTree>
    <p:extLst>
      <p:ext uri="{BB962C8B-B14F-4D97-AF65-F5344CB8AC3E}">
        <p14:creationId xmlns:p14="http://schemas.microsoft.com/office/powerpoint/2010/main" val="1791934545"/>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9AA824D3-AFE6-BAA9-D1AC-FBC8595CDA81}"/>
              </a:ext>
            </a:extLst>
          </p:cNvPr>
          <p:cNvSpPr>
            <a:spLocks noGrp="1"/>
          </p:cNvSpPr>
          <p:nvPr>
            <p:ph type="title"/>
          </p:nvPr>
        </p:nvSpPr>
        <p:spPr>
          <a:xfrm>
            <a:off x="2596895" y="302065"/>
            <a:ext cx="16413163" cy="4837879"/>
          </a:xfrm>
        </p:spPr>
        <p:txBody>
          <a:bodyPr anchor="b">
            <a:normAutofit/>
          </a:bodyPr>
          <a:lstStyle/>
          <a:p>
            <a:r>
              <a:rPr lang="en-US" dirty="0"/>
              <a:t>The Content Credentials pin will appear next to content online, indicating that provenance information is present.</a:t>
            </a:r>
          </a:p>
        </p:txBody>
      </p:sp>
      <p:pic>
        <p:nvPicPr>
          <p:cNvPr id="14" name="Picture 2" descr="Content Authenticity Initiative">
            <a:extLst>
              <a:ext uri="{FF2B5EF4-FFF2-40B4-BE49-F238E27FC236}">
                <a16:creationId xmlns:a16="http://schemas.microsoft.com/office/drawing/2014/main" id="{9CFF3729-0CC7-721E-FE4C-4472EC69AC9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29461" y="16048857"/>
            <a:ext cx="7246351" cy="21920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A black and white logo&#10;&#10;Description automatically generated">
            <a:extLst>
              <a:ext uri="{FF2B5EF4-FFF2-40B4-BE49-F238E27FC236}">
                <a16:creationId xmlns:a16="http://schemas.microsoft.com/office/drawing/2014/main" id="{5D3AAC43-C587-7B7A-7095-22205EAE04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45135" y="4063220"/>
            <a:ext cx="13433970" cy="12447560"/>
          </a:xfrm>
          <a:prstGeom prst="rect">
            <a:avLst/>
          </a:prstGeom>
        </p:spPr>
      </p:pic>
    </p:spTree>
    <p:extLst>
      <p:ext uri="{BB962C8B-B14F-4D97-AF65-F5344CB8AC3E}">
        <p14:creationId xmlns:p14="http://schemas.microsoft.com/office/powerpoint/2010/main" val="886190009"/>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CAE76B-19B2-46FF-A08B-3014226D9367}"/>
              </a:ext>
            </a:extLst>
          </p:cNvPr>
          <p:cNvSpPr>
            <a:spLocks noGrp="1"/>
          </p:cNvSpPr>
          <p:nvPr>
            <p:ph type="body" sz="quarter" idx="13"/>
          </p:nvPr>
        </p:nvSpPr>
        <p:spPr>
          <a:xfrm>
            <a:off x="1473200" y="1865313"/>
            <a:ext cx="18476913" cy="5943600"/>
          </a:xfrm>
        </p:spPr>
        <p:txBody>
          <a:bodyPr/>
          <a:lstStyle/>
          <a:p>
            <a:r>
              <a:rPr lang="en-US" dirty="0"/>
              <a:t>Adobe Firefly</a:t>
            </a:r>
          </a:p>
        </p:txBody>
      </p:sp>
    </p:spTree>
    <p:extLst>
      <p:ext uri="{BB962C8B-B14F-4D97-AF65-F5344CB8AC3E}">
        <p14:creationId xmlns:p14="http://schemas.microsoft.com/office/powerpoint/2010/main" val="2877068292"/>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24EC1-B35D-FDC3-EAD8-E50F3E63A79D}"/>
              </a:ext>
            </a:extLst>
          </p:cNvPr>
          <p:cNvSpPr>
            <a:spLocks noGrp="1"/>
          </p:cNvSpPr>
          <p:nvPr>
            <p:ph type="title"/>
          </p:nvPr>
        </p:nvSpPr>
        <p:spPr/>
        <p:txBody>
          <a:bodyPr/>
          <a:lstStyle/>
          <a:p>
            <a:r>
              <a:rPr lang="en-US" dirty="0"/>
              <a:t>Adobe Firefly</a:t>
            </a:r>
          </a:p>
        </p:txBody>
      </p:sp>
      <p:sp>
        <p:nvSpPr>
          <p:cNvPr id="3" name="Text Placeholder 2">
            <a:extLst>
              <a:ext uri="{FF2B5EF4-FFF2-40B4-BE49-F238E27FC236}">
                <a16:creationId xmlns:a16="http://schemas.microsoft.com/office/drawing/2014/main" id="{4B94D076-5747-2CE5-D050-CD6AC6879A18}"/>
              </a:ext>
            </a:extLst>
          </p:cNvPr>
          <p:cNvSpPr>
            <a:spLocks noGrp="1"/>
          </p:cNvSpPr>
          <p:nvPr>
            <p:ph type="body" sz="quarter" idx="10"/>
          </p:nvPr>
        </p:nvSpPr>
        <p:spPr/>
        <p:txBody>
          <a:bodyPr/>
          <a:lstStyle/>
          <a:p>
            <a:r>
              <a:rPr lang="en-US" dirty="0">
                <a:hlinkClick r:id="rId3"/>
              </a:rPr>
              <a:t>https://firefly.adobe.com/</a:t>
            </a:r>
            <a:endParaRPr lang="en-US" dirty="0"/>
          </a:p>
        </p:txBody>
      </p:sp>
      <p:pic>
        <p:nvPicPr>
          <p:cNvPr id="5" name="Picture 4">
            <a:extLst>
              <a:ext uri="{FF2B5EF4-FFF2-40B4-BE49-F238E27FC236}">
                <a16:creationId xmlns:a16="http://schemas.microsoft.com/office/drawing/2014/main" id="{D979D4E8-A3BC-E327-82C3-695FE27B6993}"/>
              </a:ext>
            </a:extLst>
          </p:cNvPr>
          <p:cNvPicPr>
            <a:picLocks noChangeAspect="1"/>
          </p:cNvPicPr>
          <p:nvPr/>
        </p:nvPicPr>
        <p:blipFill>
          <a:blip r:embed="rId4"/>
          <a:stretch>
            <a:fillRect/>
          </a:stretch>
        </p:blipFill>
        <p:spPr>
          <a:xfrm>
            <a:off x="1927760" y="5001769"/>
            <a:ext cx="32720479" cy="12475366"/>
          </a:xfrm>
          <a:prstGeom prst="rect">
            <a:avLst/>
          </a:prstGeom>
        </p:spPr>
      </p:pic>
    </p:spTree>
    <p:extLst>
      <p:ext uri="{BB962C8B-B14F-4D97-AF65-F5344CB8AC3E}">
        <p14:creationId xmlns:p14="http://schemas.microsoft.com/office/powerpoint/2010/main" val="3671564827"/>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30472-6FFA-1854-1201-CBD9398CE8D9}"/>
              </a:ext>
            </a:extLst>
          </p:cNvPr>
          <p:cNvSpPr>
            <a:spLocks noGrp="1"/>
          </p:cNvSpPr>
          <p:nvPr>
            <p:ph type="title"/>
          </p:nvPr>
        </p:nvSpPr>
        <p:spPr/>
        <p:txBody>
          <a:bodyPr/>
          <a:lstStyle/>
          <a:p>
            <a:r>
              <a:rPr lang="en-US">
                <a:latin typeface="NVIDIA Sans" panose="020B0503020203020204" pitchFamily="34" charset="0"/>
                <a:cs typeface="NVIDIA Sans" panose="020B0503020203020204" pitchFamily="34" charset="0"/>
              </a:rPr>
              <a:t>Prompt Engineering</a:t>
            </a:r>
          </a:p>
        </p:txBody>
      </p:sp>
      <p:sp>
        <p:nvSpPr>
          <p:cNvPr id="4" name="Text Placeholder 3">
            <a:extLst>
              <a:ext uri="{FF2B5EF4-FFF2-40B4-BE49-F238E27FC236}">
                <a16:creationId xmlns:a16="http://schemas.microsoft.com/office/drawing/2014/main" id="{A8959CB1-3799-5F63-7314-F2F7F5A625B4}"/>
              </a:ext>
            </a:extLst>
          </p:cNvPr>
          <p:cNvSpPr>
            <a:spLocks noGrp="1"/>
          </p:cNvSpPr>
          <p:nvPr>
            <p:ph type="body" sz="quarter" idx="10"/>
          </p:nvPr>
        </p:nvSpPr>
        <p:spPr/>
        <p:txBody>
          <a:bodyPr/>
          <a:lstStyle/>
          <a:p>
            <a:r>
              <a:rPr lang="en-US" dirty="0">
                <a:latin typeface="NVIDIA Sans" panose="020B0503020203020204" pitchFamily="34" charset="0"/>
                <a:cs typeface="NVIDIA Sans" panose="020B0503020203020204" pitchFamily="34" charset="0"/>
              </a:rPr>
              <a:t>State-of-the-art Models</a:t>
            </a:r>
          </a:p>
          <a:p>
            <a:endParaRPr lang="en-US" dirty="0">
              <a:latin typeface="NVIDIA Sans" panose="020B0503020203020204" pitchFamily="34" charset="0"/>
              <a:cs typeface="NVIDIA Sans" panose="020B0503020203020204" pitchFamily="34" charset="0"/>
            </a:endParaRPr>
          </a:p>
        </p:txBody>
      </p:sp>
      <p:grpSp>
        <p:nvGrpSpPr>
          <p:cNvPr id="46" name="Group 45">
            <a:extLst>
              <a:ext uri="{FF2B5EF4-FFF2-40B4-BE49-F238E27FC236}">
                <a16:creationId xmlns:a16="http://schemas.microsoft.com/office/drawing/2014/main" id="{AC6413C3-0807-7E7C-50AB-B7CCE44A0D73}"/>
              </a:ext>
            </a:extLst>
          </p:cNvPr>
          <p:cNvGrpSpPr/>
          <p:nvPr/>
        </p:nvGrpSpPr>
        <p:grpSpPr>
          <a:xfrm>
            <a:off x="28575" y="8319096"/>
            <a:ext cx="36576000" cy="11292258"/>
            <a:chOff x="9525" y="1885709"/>
            <a:chExt cx="12192000" cy="3764086"/>
          </a:xfrm>
        </p:grpSpPr>
        <p:sp>
          <p:nvSpPr>
            <p:cNvPr id="15" name="Rectangle: Rounded Corners 14">
              <a:extLst>
                <a:ext uri="{FF2B5EF4-FFF2-40B4-BE49-F238E27FC236}">
                  <a16:creationId xmlns:a16="http://schemas.microsoft.com/office/drawing/2014/main" id="{B9DB2684-1E3D-61C0-4889-58093347DE7A}"/>
                </a:ext>
              </a:extLst>
            </p:cNvPr>
            <p:cNvSpPr/>
            <p:nvPr/>
          </p:nvSpPr>
          <p:spPr>
            <a:xfrm>
              <a:off x="4799342" y="5151252"/>
              <a:ext cx="2548326" cy="498543"/>
            </a:xfrm>
            <a:prstGeom prst="round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bg1"/>
                  </a:solidFill>
                  <a:latin typeface="NVIDIA Sans" panose="020B0503020203020204" pitchFamily="34" charset="0"/>
                  <a:cs typeface="NVIDIA Sans" panose="020B0503020203020204" pitchFamily="34" charset="0"/>
                </a:rPr>
                <a:t>“Portrait of a happy canine with a 300mm lens”</a:t>
              </a:r>
            </a:p>
          </p:txBody>
        </p:sp>
        <p:pic>
          <p:nvPicPr>
            <p:cNvPr id="45" name="Picture 44">
              <a:extLst>
                <a:ext uri="{FF2B5EF4-FFF2-40B4-BE49-F238E27FC236}">
                  <a16:creationId xmlns:a16="http://schemas.microsoft.com/office/drawing/2014/main" id="{988FD86F-DEE6-9F79-AF62-4C06CF7423BA}"/>
                </a:ext>
              </a:extLst>
            </p:cNvPr>
            <p:cNvPicPr>
              <a:picLocks noChangeAspect="1"/>
            </p:cNvPicPr>
            <p:nvPr/>
          </p:nvPicPr>
          <p:blipFill>
            <a:blip r:embed="rId3"/>
            <a:stretch>
              <a:fillRect/>
            </a:stretch>
          </p:blipFill>
          <p:spPr>
            <a:xfrm>
              <a:off x="9525" y="1885709"/>
              <a:ext cx="12192000" cy="3086582"/>
            </a:xfrm>
            <a:prstGeom prst="rect">
              <a:avLst/>
            </a:prstGeom>
          </p:spPr>
        </p:pic>
      </p:grpSp>
      <p:grpSp>
        <p:nvGrpSpPr>
          <p:cNvPr id="49" name="Group 48">
            <a:extLst>
              <a:ext uri="{FF2B5EF4-FFF2-40B4-BE49-F238E27FC236}">
                <a16:creationId xmlns:a16="http://schemas.microsoft.com/office/drawing/2014/main" id="{A65D1BE3-14F7-2A39-33B2-58083342338D}"/>
              </a:ext>
            </a:extLst>
          </p:cNvPr>
          <p:cNvGrpSpPr/>
          <p:nvPr/>
        </p:nvGrpSpPr>
        <p:grpSpPr>
          <a:xfrm>
            <a:off x="114300" y="8347671"/>
            <a:ext cx="36441036" cy="11263683"/>
            <a:chOff x="38100" y="2153473"/>
            <a:chExt cx="12147012" cy="3754561"/>
          </a:xfrm>
        </p:grpSpPr>
        <p:graphicFrame>
          <p:nvGraphicFramePr>
            <p:cNvPr id="47" name="Object 46">
              <a:extLst>
                <a:ext uri="{FF2B5EF4-FFF2-40B4-BE49-F238E27FC236}">
                  <a16:creationId xmlns:a16="http://schemas.microsoft.com/office/drawing/2014/main" id="{321ABDFB-E911-1F2A-39DE-B8F136D4F46C}"/>
                </a:ext>
              </a:extLst>
            </p:cNvPr>
            <p:cNvGraphicFramePr>
              <a:graphicFrameLocks noChangeAspect="1"/>
            </p:cNvGraphicFramePr>
            <p:nvPr>
              <p:extLst>
                <p:ext uri="{D42A27DB-BD31-4B8C-83A1-F6EECF244321}">
                  <p14:modId xmlns:p14="http://schemas.microsoft.com/office/powerpoint/2010/main" val="2567579005"/>
                </p:ext>
              </p:extLst>
            </p:nvPr>
          </p:nvGraphicFramePr>
          <p:xfrm>
            <a:off x="38100" y="2153473"/>
            <a:ext cx="12147012" cy="3007304"/>
          </p:xfrm>
          <a:graphic>
            <a:graphicData uri="http://schemas.openxmlformats.org/presentationml/2006/ole">
              <mc:AlternateContent xmlns:mc="http://schemas.openxmlformats.org/markup-compatibility/2006">
                <mc:Choice xmlns:v="urn:schemas-microsoft-com:vml" Requires="v">
                  <p:oleObj name="Bitmap Image" r:id="rId4" imgW="10805040" imgH="2674800" progId="Paint.Picture">
                    <p:embed/>
                  </p:oleObj>
                </mc:Choice>
                <mc:Fallback>
                  <p:oleObj name="Bitmap Image" r:id="rId4" imgW="10805040" imgH="2674800" progId="Paint.Picture">
                    <p:embed/>
                    <p:pic>
                      <p:nvPicPr>
                        <p:cNvPr id="47" name="Object 46">
                          <a:extLst>
                            <a:ext uri="{FF2B5EF4-FFF2-40B4-BE49-F238E27FC236}">
                              <a16:creationId xmlns:a16="http://schemas.microsoft.com/office/drawing/2014/main" id="{321ABDFB-E911-1F2A-39DE-B8F136D4F46C}"/>
                            </a:ext>
                          </a:extLst>
                        </p:cNvPr>
                        <p:cNvPicPr/>
                        <p:nvPr/>
                      </p:nvPicPr>
                      <p:blipFill>
                        <a:blip r:embed="rId5"/>
                        <a:stretch>
                          <a:fillRect/>
                        </a:stretch>
                      </p:blipFill>
                      <p:spPr>
                        <a:xfrm>
                          <a:off x="38100" y="2153473"/>
                          <a:ext cx="12147012" cy="3007304"/>
                        </a:xfrm>
                        <a:prstGeom prst="rect">
                          <a:avLst/>
                        </a:prstGeom>
                      </p:spPr>
                    </p:pic>
                  </p:oleObj>
                </mc:Fallback>
              </mc:AlternateContent>
            </a:graphicData>
          </a:graphic>
        </p:graphicFrame>
        <p:sp>
          <p:nvSpPr>
            <p:cNvPr id="48" name="Rectangle: Rounded Corners 47">
              <a:extLst>
                <a:ext uri="{FF2B5EF4-FFF2-40B4-BE49-F238E27FC236}">
                  <a16:creationId xmlns:a16="http://schemas.microsoft.com/office/drawing/2014/main" id="{3875A17C-60E2-C9E4-69E4-BFEA9A72A1B4}"/>
                </a:ext>
              </a:extLst>
            </p:cNvPr>
            <p:cNvSpPr/>
            <p:nvPr/>
          </p:nvSpPr>
          <p:spPr>
            <a:xfrm>
              <a:off x="4799342" y="5409491"/>
              <a:ext cx="2548326" cy="498543"/>
            </a:xfrm>
            <a:prstGeom prst="roundRect">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bg1"/>
                  </a:solidFill>
                  <a:latin typeface="NVIDIA Sans" panose="020B0503020203020204" pitchFamily="34" charset="0"/>
                  <a:cs typeface="NVIDIA Sans" panose="020B0503020203020204" pitchFamily="34" charset="0"/>
                </a:rPr>
                <a:t>“Portrait of a happy canine with a 17mm lens”</a:t>
              </a:r>
            </a:p>
          </p:txBody>
        </p:sp>
      </p:grpSp>
      <p:sp>
        <p:nvSpPr>
          <p:cNvPr id="50" name="Rectangle: Rounded Corners 49">
            <a:extLst>
              <a:ext uri="{FF2B5EF4-FFF2-40B4-BE49-F238E27FC236}">
                <a16:creationId xmlns:a16="http://schemas.microsoft.com/office/drawing/2014/main" id="{567058CF-D17A-FC16-A6BD-4A0813AC05B9}"/>
              </a:ext>
            </a:extLst>
          </p:cNvPr>
          <p:cNvSpPr/>
          <p:nvPr/>
        </p:nvSpPr>
        <p:spPr>
          <a:xfrm>
            <a:off x="10701788" y="5662680"/>
            <a:ext cx="15037461" cy="1969770"/>
          </a:xfrm>
          <a:prstGeom prst="roundRect">
            <a:avLst/>
          </a:prstGeom>
          <a:noFill/>
          <a:ln/>
        </p:spPr>
        <p:style>
          <a:lnRef idx="2">
            <a:schemeClr val="dk1"/>
          </a:lnRef>
          <a:fillRef idx="1">
            <a:schemeClr val="lt1"/>
          </a:fillRef>
          <a:effectRef idx="0">
            <a:schemeClr val="dk1"/>
          </a:effectRef>
          <a:fontRef idx="minor">
            <a:schemeClr val="dk1"/>
          </a:fontRef>
        </p:style>
        <p:txBody>
          <a:bodyPr rtlCol="0" anchor="ctr"/>
          <a:lstStyle/>
          <a:p>
            <a:r>
              <a:rPr lang="en-US" sz="3600" dirty="0">
                <a:solidFill>
                  <a:schemeClr val="bg1"/>
                </a:solidFill>
                <a:latin typeface="NVIDIA Sans" panose="020B0503020203020204" pitchFamily="34" charset="0"/>
                <a:cs typeface="NVIDIA Sans" panose="020B0503020203020204" pitchFamily="34" charset="0"/>
              </a:rPr>
              <a:t>Better understanding the vocabulary the model was trained will make it easier to influence the results.</a:t>
            </a:r>
          </a:p>
        </p:txBody>
      </p:sp>
    </p:spTree>
    <p:extLst>
      <p:ext uri="{BB962C8B-B14F-4D97-AF65-F5344CB8AC3E}">
        <p14:creationId xmlns:p14="http://schemas.microsoft.com/office/powerpoint/2010/main" val="27612082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CAE76B-19B2-46FF-A08B-3014226D9367}"/>
              </a:ext>
            </a:extLst>
          </p:cNvPr>
          <p:cNvSpPr>
            <a:spLocks noGrp="1"/>
          </p:cNvSpPr>
          <p:nvPr>
            <p:ph type="body" sz="quarter" idx="13"/>
          </p:nvPr>
        </p:nvSpPr>
        <p:spPr>
          <a:xfrm>
            <a:off x="1473200" y="1865313"/>
            <a:ext cx="18476913" cy="5943600"/>
          </a:xfrm>
        </p:spPr>
        <p:txBody>
          <a:bodyPr/>
          <a:lstStyle/>
          <a:p>
            <a:r>
              <a:rPr lang="en-US" dirty="0"/>
              <a:t>Good Luck!</a:t>
            </a:r>
          </a:p>
        </p:txBody>
      </p:sp>
    </p:spTree>
    <p:extLst>
      <p:ext uri="{BB962C8B-B14F-4D97-AF65-F5344CB8AC3E}">
        <p14:creationId xmlns:p14="http://schemas.microsoft.com/office/powerpoint/2010/main" val="24473440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1000" b="-1000"/>
          </a:stretch>
        </a:blipFill>
        <a:effectLst/>
      </p:bgPr>
    </p:bg>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1F8A763F-C96C-F5CE-A4EC-3108F740DEB9}"/>
              </a:ext>
            </a:extLst>
          </p:cNvPr>
          <p:cNvSpPr/>
          <p:nvPr/>
        </p:nvSpPr>
        <p:spPr>
          <a:xfrm>
            <a:off x="24974550" y="18958560"/>
            <a:ext cx="11601450" cy="1615440"/>
          </a:xfrm>
          <a:prstGeom prst="roundRect">
            <a:avLst/>
          </a:prstGeom>
          <a:gradFill flip="none" rotWithShape="1">
            <a:gsLst>
              <a:gs pos="13000">
                <a:schemeClr val="bg1">
                  <a:alpha val="16000"/>
                </a:schemeClr>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90000"/>
              </a:lnSpc>
            </a:pPr>
            <a:r>
              <a:rPr lang="en-US" sz="4000" dirty="0">
                <a:solidFill>
                  <a:schemeClr val="tx1"/>
                </a:solidFill>
              </a:rPr>
              <a:t>Two cute robots that look like computer boards waving goodbye under a starry sky</a:t>
            </a:r>
          </a:p>
        </p:txBody>
      </p:sp>
    </p:spTree>
    <p:extLst>
      <p:ext uri="{BB962C8B-B14F-4D97-AF65-F5344CB8AC3E}">
        <p14:creationId xmlns:p14="http://schemas.microsoft.com/office/powerpoint/2010/main" val="30793582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27888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CAE76B-19B2-46FF-A08B-3014226D9367}"/>
              </a:ext>
            </a:extLst>
          </p:cNvPr>
          <p:cNvSpPr>
            <a:spLocks noGrp="1"/>
          </p:cNvSpPr>
          <p:nvPr>
            <p:ph type="body" sz="quarter" idx="13"/>
          </p:nvPr>
        </p:nvSpPr>
        <p:spPr>
          <a:xfrm>
            <a:off x="1473200" y="1865313"/>
            <a:ext cx="18476913" cy="5943600"/>
          </a:xfrm>
        </p:spPr>
        <p:txBody>
          <a:bodyPr/>
          <a:lstStyle/>
          <a:p>
            <a:r>
              <a:rPr lang="en-US" dirty="0"/>
              <a:t>Variational Autoencoders (VAE)</a:t>
            </a:r>
          </a:p>
        </p:txBody>
      </p:sp>
    </p:spTree>
    <p:extLst>
      <p:ext uri="{BB962C8B-B14F-4D97-AF65-F5344CB8AC3E}">
        <p14:creationId xmlns:p14="http://schemas.microsoft.com/office/powerpoint/2010/main" val="106270058"/>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 name="Cube 1044">
            <a:extLst>
              <a:ext uri="{FF2B5EF4-FFF2-40B4-BE49-F238E27FC236}">
                <a16:creationId xmlns:a16="http://schemas.microsoft.com/office/drawing/2014/main" id="{BBFD36A6-C7ED-3C3E-7976-14C9A65F17D9}"/>
              </a:ext>
            </a:extLst>
          </p:cNvPr>
          <p:cNvSpPr/>
          <p:nvPr/>
        </p:nvSpPr>
        <p:spPr>
          <a:xfrm>
            <a:off x="26768348" y="6382511"/>
            <a:ext cx="2561317" cy="4048669"/>
          </a:xfrm>
          <a:prstGeom prst="cube">
            <a:avLst>
              <a:gd name="adj" fmla="val 22322"/>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3600" dirty="0">
                <a:solidFill>
                  <a:schemeClr val="tx1"/>
                </a:solidFill>
                <a:latin typeface="+mj-lt"/>
              </a:rPr>
              <a:t>Down0</a:t>
            </a:r>
          </a:p>
          <a:p>
            <a:pPr algn="ctr">
              <a:lnSpc>
                <a:spcPct val="90000"/>
              </a:lnSpc>
            </a:pPr>
            <a:r>
              <a:rPr lang="en-US" sz="4000" dirty="0">
                <a:solidFill>
                  <a:schemeClr val="tx1"/>
                </a:solidFill>
                <a:latin typeface="+mj-lt"/>
              </a:rPr>
              <a:t>Copy</a:t>
            </a:r>
          </a:p>
        </p:txBody>
      </p:sp>
      <p:sp>
        <p:nvSpPr>
          <p:cNvPr id="52" name="Cube 51">
            <a:extLst>
              <a:ext uri="{FF2B5EF4-FFF2-40B4-BE49-F238E27FC236}">
                <a16:creationId xmlns:a16="http://schemas.microsoft.com/office/drawing/2014/main" id="{05FDD819-3114-6A37-F580-EB209C408DC2}"/>
              </a:ext>
            </a:extLst>
          </p:cNvPr>
          <p:cNvSpPr/>
          <p:nvPr/>
        </p:nvSpPr>
        <p:spPr>
          <a:xfrm>
            <a:off x="23246896" y="11658600"/>
            <a:ext cx="2914807" cy="2818855"/>
          </a:xfrm>
          <a:prstGeom prst="cube">
            <a:avLst>
              <a:gd name="adj" fmla="val 22322"/>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dirty="0">
                <a:solidFill>
                  <a:schemeClr val="tx1"/>
                </a:solidFill>
                <a:latin typeface="+mj-lt"/>
              </a:rPr>
              <a:t>Down1 Copy</a:t>
            </a:r>
          </a:p>
        </p:txBody>
      </p:sp>
      <p:sp>
        <p:nvSpPr>
          <p:cNvPr id="11" name="Title 1">
            <a:extLst>
              <a:ext uri="{FF2B5EF4-FFF2-40B4-BE49-F238E27FC236}">
                <a16:creationId xmlns:a16="http://schemas.microsoft.com/office/drawing/2014/main" id="{DC69C9A3-29AB-3AE7-9B45-E0C77A49C637}"/>
              </a:ext>
            </a:extLst>
          </p:cNvPr>
          <p:cNvSpPr>
            <a:spLocks noGrp="1"/>
          </p:cNvSpPr>
          <p:nvPr>
            <p:ph type="title"/>
          </p:nvPr>
        </p:nvSpPr>
        <p:spPr>
          <a:xfrm>
            <a:off x="2514600" y="0"/>
            <a:ext cx="31546800" cy="2514601"/>
          </a:xfrm>
        </p:spPr>
        <p:txBody>
          <a:bodyPr/>
          <a:lstStyle/>
          <a:p>
            <a:r>
              <a:rPr lang="en-US" dirty="0"/>
              <a:t>U-Net</a:t>
            </a:r>
            <a:endParaRPr lang="en-US" strike="sngStrike" dirty="0"/>
          </a:p>
        </p:txBody>
      </p:sp>
      <p:pic>
        <p:nvPicPr>
          <p:cNvPr id="1024" name="Graphic 1023" descr="Checkmark with solid fill">
            <a:extLst>
              <a:ext uri="{FF2B5EF4-FFF2-40B4-BE49-F238E27FC236}">
                <a16:creationId xmlns:a16="http://schemas.microsoft.com/office/drawing/2014/main" id="{DD4AF059-7078-7353-3A9D-24906E0F17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648967" y="4974345"/>
            <a:ext cx="914400" cy="914400"/>
          </a:xfrm>
          <a:prstGeom prst="rect">
            <a:avLst/>
          </a:prstGeom>
        </p:spPr>
      </p:pic>
      <p:sp>
        <p:nvSpPr>
          <p:cNvPr id="55" name="Cube 54">
            <a:extLst>
              <a:ext uri="{FF2B5EF4-FFF2-40B4-BE49-F238E27FC236}">
                <a16:creationId xmlns:a16="http://schemas.microsoft.com/office/drawing/2014/main" id="{6EAA52D9-0986-B343-C28E-4CF0A4C05E72}"/>
              </a:ext>
            </a:extLst>
          </p:cNvPr>
          <p:cNvSpPr/>
          <p:nvPr/>
        </p:nvSpPr>
        <p:spPr>
          <a:xfrm>
            <a:off x="9151762" y="15322020"/>
            <a:ext cx="3926700" cy="1658472"/>
          </a:xfrm>
          <a:prstGeom prst="cube">
            <a:avLst>
              <a:gd name="adj" fmla="val 2848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dirty="0">
                <a:solidFill>
                  <a:schemeClr val="tx1"/>
                </a:solidFill>
                <a:latin typeface="+mj-lt"/>
              </a:rPr>
              <a:t>Feature Map</a:t>
            </a:r>
          </a:p>
          <a:p>
            <a:pPr algn="ctr">
              <a:lnSpc>
                <a:spcPct val="90000"/>
              </a:lnSpc>
            </a:pPr>
            <a:r>
              <a:rPr lang="en-US" sz="4000" dirty="0">
                <a:solidFill>
                  <a:schemeClr val="tx1"/>
                </a:solidFill>
                <a:latin typeface="+mj-lt"/>
              </a:rPr>
              <a:t>(Down2)</a:t>
            </a:r>
          </a:p>
        </p:txBody>
      </p:sp>
      <p:pic>
        <p:nvPicPr>
          <p:cNvPr id="1047" name="Graphic 1046" descr="Close with solid fill">
            <a:extLst>
              <a:ext uri="{FF2B5EF4-FFF2-40B4-BE49-F238E27FC236}">
                <a16:creationId xmlns:a16="http://schemas.microsoft.com/office/drawing/2014/main" id="{33433C10-6FA7-927A-19FD-6FE6D83EF3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837275" y="8021431"/>
            <a:ext cx="914400" cy="914400"/>
          </a:xfrm>
          <a:prstGeom prst="rect">
            <a:avLst/>
          </a:prstGeom>
        </p:spPr>
      </p:pic>
      <p:sp>
        <p:nvSpPr>
          <p:cNvPr id="54" name="Cube 53">
            <a:extLst>
              <a:ext uri="{FF2B5EF4-FFF2-40B4-BE49-F238E27FC236}">
                <a16:creationId xmlns:a16="http://schemas.microsoft.com/office/drawing/2014/main" id="{EF69E034-41B5-AB08-1AEB-F1CE09A9E7CC}"/>
              </a:ext>
            </a:extLst>
          </p:cNvPr>
          <p:cNvSpPr/>
          <p:nvPr/>
        </p:nvSpPr>
        <p:spPr>
          <a:xfrm>
            <a:off x="7323667" y="11655583"/>
            <a:ext cx="2914807" cy="2818855"/>
          </a:xfrm>
          <a:prstGeom prst="cube">
            <a:avLst>
              <a:gd name="adj" fmla="val 2232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dirty="0">
                <a:solidFill>
                  <a:schemeClr val="tx1"/>
                </a:solidFill>
                <a:latin typeface="+mj-lt"/>
              </a:rPr>
              <a:t>Feature Map</a:t>
            </a:r>
          </a:p>
          <a:p>
            <a:pPr algn="ctr">
              <a:lnSpc>
                <a:spcPct val="90000"/>
              </a:lnSpc>
            </a:pPr>
            <a:r>
              <a:rPr lang="en-US" sz="4000" dirty="0">
                <a:solidFill>
                  <a:schemeClr val="tx1"/>
                </a:solidFill>
                <a:latin typeface="+mj-lt"/>
              </a:rPr>
              <a:t>(Down1)</a:t>
            </a:r>
          </a:p>
        </p:txBody>
      </p:sp>
      <p:sp>
        <p:nvSpPr>
          <p:cNvPr id="42" name="TextBox 41">
            <a:extLst>
              <a:ext uri="{FF2B5EF4-FFF2-40B4-BE49-F238E27FC236}">
                <a16:creationId xmlns:a16="http://schemas.microsoft.com/office/drawing/2014/main" id="{37F07418-58BD-12EA-3AC6-D77EFA662A4C}"/>
              </a:ext>
            </a:extLst>
          </p:cNvPr>
          <p:cNvSpPr txBox="1"/>
          <p:nvPr/>
        </p:nvSpPr>
        <p:spPr>
          <a:xfrm rot="16200000">
            <a:off x="16254802" y="16602681"/>
            <a:ext cx="800219" cy="3926701"/>
          </a:xfrm>
          <a:prstGeom prst="rect">
            <a:avLst/>
          </a:prstGeom>
          <a:solidFill>
            <a:schemeClr val="tx2"/>
          </a:solidFill>
        </p:spPr>
        <p:txBody>
          <a:bodyPr vert="eaVert" wrap="square" rtlCol="0">
            <a:spAutoFit/>
          </a:bodyPr>
          <a:lstStyle/>
          <a:p>
            <a:pPr algn="ctr"/>
            <a:r>
              <a:rPr lang="en-US" sz="4000" dirty="0">
                <a:latin typeface="+mj-lt"/>
                <a:cs typeface="NVIDIA Sans" panose="020B0503020203020204" pitchFamily="34" charset="0"/>
              </a:rPr>
              <a:t>Latent Vector</a:t>
            </a:r>
          </a:p>
        </p:txBody>
      </p:sp>
      <p:sp>
        <p:nvSpPr>
          <p:cNvPr id="44" name="Cube 43">
            <a:extLst>
              <a:ext uri="{FF2B5EF4-FFF2-40B4-BE49-F238E27FC236}">
                <a16:creationId xmlns:a16="http://schemas.microsoft.com/office/drawing/2014/main" id="{D001671E-BCFF-4292-F0A1-D236A7039590}"/>
              </a:ext>
            </a:extLst>
          </p:cNvPr>
          <p:cNvSpPr/>
          <p:nvPr/>
        </p:nvSpPr>
        <p:spPr>
          <a:xfrm>
            <a:off x="18128598" y="15322019"/>
            <a:ext cx="3926700" cy="1658472"/>
          </a:xfrm>
          <a:prstGeom prst="cube">
            <a:avLst>
              <a:gd name="adj" fmla="val 28488"/>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dirty="0">
                <a:solidFill>
                  <a:schemeClr val="tx1"/>
                </a:solidFill>
                <a:latin typeface="+mj-lt"/>
              </a:rPr>
              <a:t>Down2 Copy</a:t>
            </a:r>
          </a:p>
        </p:txBody>
      </p:sp>
      <p:sp>
        <p:nvSpPr>
          <p:cNvPr id="45" name="Cube 44">
            <a:extLst>
              <a:ext uri="{FF2B5EF4-FFF2-40B4-BE49-F238E27FC236}">
                <a16:creationId xmlns:a16="http://schemas.microsoft.com/office/drawing/2014/main" id="{90087DC0-B14F-182B-3449-68F85064CD2B}"/>
              </a:ext>
            </a:extLst>
          </p:cNvPr>
          <p:cNvSpPr/>
          <p:nvPr/>
        </p:nvSpPr>
        <p:spPr>
          <a:xfrm>
            <a:off x="21584636" y="15325822"/>
            <a:ext cx="3926700" cy="1658472"/>
          </a:xfrm>
          <a:prstGeom prst="cube">
            <a:avLst>
              <a:gd name="adj" fmla="val 2848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dirty="0">
                <a:solidFill>
                  <a:schemeClr val="tx1"/>
                </a:solidFill>
                <a:latin typeface="+mj-lt"/>
              </a:rPr>
              <a:t>Feature Map</a:t>
            </a:r>
          </a:p>
          <a:p>
            <a:pPr algn="ctr">
              <a:lnSpc>
                <a:spcPct val="90000"/>
              </a:lnSpc>
            </a:pPr>
            <a:r>
              <a:rPr lang="en-US" sz="4000" dirty="0">
                <a:solidFill>
                  <a:schemeClr val="tx1"/>
                </a:solidFill>
                <a:latin typeface="+mj-lt"/>
              </a:rPr>
              <a:t>(Up0)</a:t>
            </a:r>
          </a:p>
        </p:txBody>
      </p:sp>
      <p:sp>
        <p:nvSpPr>
          <p:cNvPr id="49" name="Cube 48">
            <a:extLst>
              <a:ext uri="{FF2B5EF4-FFF2-40B4-BE49-F238E27FC236}">
                <a16:creationId xmlns:a16="http://schemas.microsoft.com/office/drawing/2014/main" id="{578B6BBA-6F83-E5F7-23A8-E76A5161DF12}"/>
              </a:ext>
            </a:extLst>
          </p:cNvPr>
          <p:cNvSpPr/>
          <p:nvPr/>
        </p:nvSpPr>
        <p:spPr>
          <a:xfrm>
            <a:off x="25511336" y="11655583"/>
            <a:ext cx="2914807" cy="2818855"/>
          </a:xfrm>
          <a:prstGeom prst="cube">
            <a:avLst>
              <a:gd name="adj" fmla="val 2232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dirty="0">
                <a:solidFill>
                  <a:schemeClr val="tx1"/>
                </a:solidFill>
                <a:latin typeface="+mj-lt"/>
              </a:rPr>
              <a:t>Feature Map</a:t>
            </a:r>
          </a:p>
          <a:p>
            <a:pPr algn="ctr">
              <a:lnSpc>
                <a:spcPct val="90000"/>
              </a:lnSpc>
            </a:pPr>
            <a:r>
              <a:rPr lang="en-US" sz="4000" dirty="0">
                <a:solidFill>
                  <a:schemeClr val="tx1"/>
                </a:solidFill>
                <a:latin typeface="+mj-lt"/>
              </a:rPr>
              <a:t>(Up1)</a:t>
            </a:r>
          </a:p>
        </p:txBody>
      </p:sp>
      <p:sp>
        <p:nvSpPr>
          <p:cNvPr id="1044" name="Cube 1043">
            <a:extLst>
              <a:ext uri="{FF2B5EF4-FFF2-40B4-BE49-F238E27FC236}">
                <a16:creationId xmlns:a16="http://schemas.microsoft.com/office/drawing/2014/main" id="{BDDFF7E5-DFAB-800B-0192-2BD19E3E3A8E}"/>
              </a:ext>
            </a:extLst>
          </p:cNvPr>
          <p:cNvSpPr/>
          <p:nvPr/>
        </p:nvSpPr>
        <p:spPr>
          <a:xfrm>
            <a:off x="28830054" y="6381783"/>
            <a:ext cx="2314376" cy="4048669"/>
          </a:xfrm>
          <a:prstGeom prst="cube">
            <a:avLst>
              <a:gd name="adj" fmla="val 2232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3200" dirty="0">
                <a:solidFill>
                  <a:schemeClr val="tx1"/>
                </a:solidFill>
                <a:latin typeface="+mj-lt"/>
              </a:rPr>
              <a:t>Feature Map</a:t>
            </a:r>
          </a:p>
          <a:p>
            <a:pPr algn="ctr">
              <a:lnSpc>
                <a:spcPct val="90000"/>
              </a:lnSpc>
            </a:pPr>
            <a:r>
              <a:rPr lang="en-US" sz="4000" dirty="0">
                <a:solidFill>
                  <a:schemeClr val="tx1"/>
                </a:solidFill>
                <a:latin typeface="+mj-lt"/>
              </a:rPr>
              <a:t>(Up2)</a:t>
            </a:r>
          </a:p>
        </p:txBody>
      </p:sp>
      <p:sp>
        <p:nvSpPr>
          <p:cNvPr id="1052" name="Arrow: Right 1051">
            <a:extLst>
              <a:ext uri="{FF2B5EF4-FFF2-40B4-BE49-F238E27FC236}">
                <a16:creationId xmlns:a16="http://schemas.microsoft.com/office/drawing/2014/main" id="{4F7D26EC-292E-BCB5-49BB-15F4B03A9C61}"/>
              </a:ext>
            </a:extLst>
          </p:cNvPr>
          <p:cNvSpPr/>
          <p:nvPr/>
        </p:nvSpPr>
        <p:spPr>
          <a:xfrm>
            <a:off x="7712377" y="7440941"/>
            <a:ext cx="18638434" cy="1160980"/>
          </a:xfrm>
          <a:prstGeom prst="right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053" name="Arrow: Right 1052">
            <a:extLst>
              <a:ext uri="{FF2B5EF4-FFF2-40B4-BE49-F238E27FC236}">
                <a16:creationId xmlns:a16="http://schemas.microsoft.com/office/drawing/2014/main" id="{D1F32898-E049-7007-210E-A0DCF6B4CC32}"/>
              </a:ext>
            </a:extLst>
          </p:cNvPr>
          <p:cNvSpPr/>
          <p:nvPr/>
        </p:nvSpPr>
        <p:spPr>
          <a:xfrm>
            <a:off x="10646457" y="11964072"/>
            <a:ext cx="12219346" cy="1160980"/>
          </a:xfrm>
          <a:prstGeom prst="right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054" name="Arrow: Right 1053">
            <a:extLst>
              <a:ext uri="{FF2B5EF4-FFF2-40B4-BE49-F238E27FC236}">
                <a16:creationId xmlns:a16="http://schemas.microsoft.com/office/drawing/2014/main" id="{86BC4847-631F-7E3A-AB8C-11C35A3F556C}"/>
              </a:ext>
            </a:extLst>
          </p:cNvPr>
          <p:cNvSpPr/>
          <p:nvPr/>
        </p:nvSpPr>
        <p:spPr>
          <a:xfrm>
            <a:off x="13344321" y="15594030"/>
            <a:ext cx="4406189" cy="1160980"/>
          </a:xfrm>
          <a:prstGeom prst="right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055" name="Arrow: Bent-Up 1054">
            <a:extLst>
              <a:ext uri="{FF2B5EF4-FFF2-40B4-BE49-F238E27FC236}">
                <a16:creationId xmlns:a16="http://schemas.microsoft.com/office/drawing/2014/main" id="{57B95C6C-E3E1-37C1-9D67-0B03EFD31C73}"/>
              </a:ext>
            </a:extLst>
          </p:cNvPr>
          <p:cNvSpPr/>
          <p:nvPr/>
        </p:nvSpPr>
        <p:spPr>
          <a:xfrm>
            <a:off x="19123961" y="17224701"/>
            <a:ext cx="5164693" cy="1545960"/>
          </a:xfrm>
          <a:prstGeom prst="bentUpArrow">
            <a:avLst>
              <a:gd name="adj1" fmla="val 22872"/>
              <a:gd name="adj2" fmla="val 29966"/>
              <a:gd name="adj3" fmla="val 449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056" name="Arrow: Bent-Up 1055">
            <a:extLst>
              <a:ext uri="{FF2B5EF4-FFF2-40B4-BE49-F238E27FC236}">
                <a16:creationId xmlns:a16="http://schemas.microsoft.com/office/drawing/2014/main" id="{ABA6A560-C6A8-FD00-1E7A-D96A91A81952}"/>
              </a:ext>
            </a:extLst>
          </p:cNvPr>
          <p:cNvSpPr/>
          <p:nvPr/>
        </p:nvSpPr>
        <p:spPr>
          <a:xfrm>
            <a:off x="25777195" y="14821050"/>
            <a:ext cx="1328239" cy="1545960"/>
          </a:xfrm>
          <a:prstGeom prst="bentUpArrow">
            <a:avLst>
              <a:gd name="adj1" fmla="val 22872"/>
              <a:gd name="adj2" fmla="val 29966"/>
              <a:gd name="adj3" fmla="val 449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057" name="Arrow: Bent-Up 1056">
            <a:extLst>
              <a:ext uri="{FF2B5EF4-FFF2-40B4-BE49-F238E27FC236}">
                <a16:creationId xmlns:a16="http://schemas.microsoft.com/office/drawing/2014/main" id="{DB421D09-3756-A7BC-A6F9-87DB2BC9AA3D}"/>
              </a:ext>
            </a:extLst>
          </p:cNvPr>
          <p:cNvSpPr/>
          <p:nvPr/>
        </p:nvSpPr>
        <p:spPr>
          <a:xfrm>
            <a:off x="28696588" y="10649791"/>
            <a:ext cx="1328239" cy="2451850"/>
          </a:xfrm>
          <a:prstGeom prst="bentUpArrow">
            <a:avLst>
              <a:gd name="adj1" fmla="val 22872"/>
              <a:gd name="adj2" fmla="val 29966"/>
              <a:gd name="adj3" fmla="val 449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059" name="Arrow: Bent-Up 1058">
            <a:extLst>
              <a:ext uri="{FF2B5EF4-FFF2-40B4-BE49-F238E27FC236}">
                <a16:creationId xmlns:a16="http://schemas.microsoft.com/office/drawing/2014/main" id="{1F9BD8D2-5C85-B593-1B6B-3E9F57C4C7C0}"/>
              </a:ext>
            </a:extLst>
          </p:cNvPr>
          <p:cNvSpPr/>
          <p:nvPr/>
        </p:nvSpPr>
        <p:spPr>
          <a:xfrm rot="5400000">
            <a:off x="7517886" y="15313999"/>
            <a:ext cx="1658472" cy="1269491"/>
          </a:xfrm>
          <a:prstGeom prst="bentUpArrow">
            <a:avLst>
              <a:gd name="adj1" fmla="val 25196"/>
              <a:gd name="adj2" fmla="val 36937"/>
              <a:gd name="adj3" fmla="val 449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060" name="Arrow: Bent-Up 1059">
            <a:extLst>
              <a:ext uri="{FF2B5EF4-FFF2-40B4-BE49-F238E27FC236}">
                <a16:creationId xmlns:a16="http://schemas.microsoft.com/office/drawing/2014/main" id="{75020050-F237-87E2-8BAC-DB8B85ABC208}"/>
              </a:ext>
            </a:extLst>
          </p:cNvPr>
          <p:cNvSpPr/>
          <p:nvPr/>
        </p:nvSpPr>
        <p:spPr>
          <a:xfrm rot="5400000">
            <a:off x="11583339" y="16418670"/>
            <a:ext cx="1658474" cy="3532239"/>
          </a:xfrm>
          <a:prstGeom prst="bentUpArrow">
            <a:avLst>
              <a:gd name="adj1" fmla="val 21808"/>
              <a:gd name="adj2" fmla="val 29835"/>
              <a:gd name="adj3" fmla="val 449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061" name="Arrow: Bent-Up 1060">
            <a:extLst>
              <a:ext uri="{FF2B5EF4-FFF2-40B4-BE49-F238E27FC236}">
                <a16:creationId xmlns:a16="http://schemas.microsoft.com/office/drawing/2014/main" id="{39BA5F06-4BF0-FB90-2C5E-71B7F541E792}"/>
              </a:ext>
            </a:extLst>
          </p:cNvPr>
          <p:cNvSpPr/>
          <p:nvPr/>
        </p:nvSpPr>
        <p:spPr>
          <a:xfrm rot="5400000">
            <a:off x="5150360" y="11561899"/>
            <a:ext cx="2466827" cy="1231486"/>
          </a:xfrm>
          <a:prstGeom prst="bentUpArrow">
            <a:avLst>
              <a:gd name="adj1" fmla="val 22872"/>
              <a:gd name="adj2" fmla="val 29966"/>
              <a:gd name="adj3" fmla="val 449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 name="Arrow: Right 1">
            <a:extLst>
              <a:ext uri="{FF2B5EF4-FFF2-40B4-BE49-F238E27FC236}">
                <a16:creationId xmlns:a16="http://schemas.microsoft.com/office/drawing/2014/main" id="{4763B0C1-59C8-2B8D-EA53-8A4B52A96CBE}"/>
              </a:ext>
            </a:extLst>
          </p:cNvPr>
          <p:cNvSpPr/>
          <p:nvPr/>
        </p:nvSpPr>
        <p:spPr>
          <a:xfrm>
            <a:off x="31391371" y="7513966"/>
            <a:ext cx="1095449" cy="1160980"/>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5" name="Cube 4">
            <a:extLst>
              <a:ext uri="{FF2B5EF4-FFF2-40B4-BE49-F238E27FC236}">
                <a16:creationId xmlns:a16="http://schemas.microsoft.com/office/drawing/2014/main" id="{6B3D2B31-2C1A-76F5-0134-A2B1BCC45F39}"/>
              </a:ext>
            </a:extLst>
          </p:cNvPr>
          <p:cNvSpPr/>
          <p:nvPr/>
        </p:nvSpPr>
        <p:spPr>
          <a:xfrm>
            <a:off x="4629832" y="6534553"/>
            <a:ext cx="2561317" cy="4048669"/>
          </a:xfrm>
          <a:prstGeom prst="cube">
            <a:avLst>
              <a:gd name="adj" fmla="val 2232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3200" dirty="0">
                <a:solidFill>
                  <a:schemeClr val="tx1"/>
                </a:solidFill>
                <a:latin typeface="+mj-lt"/>
              </a:rPr>
              <a:t>Feature Map</a:t>
            </a:r>
          </a:p>
          <a:p>
            <a:pPr algn="ctr">
              <a:lnSpc>
                <a:spcPct val="90000"/>
              </a:lnSpc>
            </a:pPr>
            <a:r>
              <a:rPr lang="en-US" sz="3200" dirty="0">
                <a:solidFill>
                  <a:schemeClr val="tx1"/>
                </a:solidFill>
                <a:latin typeface="+mj-lt"/>
              </a:rPr>
              <a:t>(Down0)</a:t>
            </a:r>
          </a:p>
        </p:txBody>
      </p:sp>
      <p:sp>
        <p:nvSpPr>
          <p:cNvPr id="15" name="Arrow: Right 14">
            <a:extLst>
              <a:ext uri="{FF2B5EF4-FFF2-40B4-BE49-F238E27FC236}">
                <a16:creationId xmlns:a16="http://schemas.microsoft.com/office/drawing/2014/main" id="{5E07D9E4-60A2-87A0-EE47-F7AEFAEC5297}"/>
              </a:ext>
            </a:extLst>
          </p:cNvPr>
          <p:cNvSpPr/>
          <p:nvPr/>
        </p:nvSpPr>
        <p:spPr>
          <a:xfrm>
            <a:off x="3359155" y="7917604"/>
            <a:ext cx="1095449" cy="1160980"/>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4" name="Picture 3">
            <a:extLst>
              <a:ext uri="{FF2B5EF4-FFF2-40B4-BE49-F238E27FC236}">
                <a16:creationId xmlns:a16="http://schemas.microsoft.com/office/drawing/2014/main" id="{6086CC01-6B25-8749-A651-6624EDC8F51C}"/>
              </a:ext>
            </a:extLst>
          </p:cNvPr>
          <p:cNvPicPr>
            <a:picLocks noChangeAspect="1"/>
          </p:cNvPicPr>
          <p:nvPr/>
        </p:nvPicPr>
        <p:blipFill rotWithShape="1">
          <a:blip r:embed="rId7"/>
          <a:srcRect l="57940" b="17378"/>
          <a:stretch/>
        </p:blipFill>
        <p:spPr>
          <a:xfrm>
            <a:off x="644001" y="6725378"/>
            <a:ext cx="3368602" cy="3399281"/>
          </a:xfrm>
          <a:prstGeom prst="rect">
            <a:avLst/>
          </a:prstGeom>
          <a:scene3d>
            <a:camera prst="isometricOffAxis2Right"/>
            <a:lightRig rig="threePt" dir="t"/>
          </a:scene3d>
        </p:spPr>
      </p:pic>
      <p:pic>
        <p:nvPicPr>
          <p:cNvPr id="8" name="Picture 7">
            <a:extLst>
              <a:ext uri="{FF2B5EF4-FFF2-40B4-BE49-F238E27FC236}">
                <a16:creationId xmlns:a16="http://schemas.microsoft.com/office/drawing/2014/main" id="{ABE13E4D-32A2-7302-7DCB-3666EDAEEEF1}"/>
              </a:ext>
            </a:extLst>
          </p:cNvPr>
          <p:cNvPicPr>
            <a:picLocks noChangeAspect="1"/>
          </p:cNvPicPr>
          <p:nvPr/>
        </p:nvPicPr>
        <p:blipFill rotWithShape="1">
          <a:blip r:embed="rId7"/>
          <a:srcRect l="8908" t="6237" r="49593" b="20155"/>
          <a:stretch/>
        </p:blipFill>
        <p:spPr>
          <a:xfrm>
            <a:off x="31878990" y="6910793"/>
            <a:ext cx="3323700" cy="3028451"/>
          </a:xfrm>
          <a:prstGeom prst="rect">
            <a:avLst/>
          </a:prstGeom>
          <a:scene3d>
            <a:camera prst="isometricOffAxis2Right"/>
            <a:lightRig rig="threePt" dir="t"/>
          </a:scene3d>
        </p:spPr>
      </p:pic>
      <p:sp>
        <p:nvSpPr>
          <p:cNvPr id="6" name="TextBox 5">
            <a:extLst>
              <a:ext uri="{FF2B5EF4-FFF2-40B4-BE49-F238E27FC236}">
                <a16:creationId xmlns:a16="http://schemas.microsoft.com/office/drawing/2014/main" id="{1337A89A-1D93-2A7A-8498-6646D23CF62C}"/>
              </a:ext>
            </a:extLst>
          </p:cNvPr>
          <p:cNvSpPr txBox="1"/>
          <p:nvPr/>
        </p:nvSpPr>
        <p:spPr>
          <a:xfrm rot="16200000">
            <a:off x="18873642" y="3993045"/>
            <a:ext cx="800219" cy="2290307"/>
          </a:xfrm>
          <a:prstGeom prst="rect">
            <a:avLst/>
          </a:prstGeom>
          <a:solidFill>
            <a:schemeClr val="accent4"/>
          </a:solidFill>
          <a:ln>
            <a:solidFill>
              <a:schemeClr val="accent5"/>
            </a:solidFill>
          </a:ln>
        </p:spPr>
        <p:txBody>
          <a:bodyPr vert="eaVert" wrap="square" rtlCol="0">
            <a:spAutoFit/>
          </a:bodyPr>
          <a:lstStyle/>
          <a:p>
            <a:pPr algn="ctr"/>
            <a:r>
              <a:rPr lang="en-US" sz="4000" dirty="0">
                <a:latin typeface="+mj-lt"/>
                <a:cs typeface="NVIDIA Sans" panose="020B0503020203020204" pitchFamily="34" charset="0"/>
              </a:rPr>
              <a:t>Time</a:t>
            </a:r>
          </a:p>
        </p:txBody>
      </p:sp>
      <p:sp>
        <p:nvSpPr>
          <p:cNvPr id="9" name="TextBox 8">
            <a:extLst>
              <a:ext uri="{FF2B5EF4-FFF2-40B4-BE49-F238E27FC236}">
                <a16:creationId xmlns:a16="http://schemas.microsoft.com/office/drawing/2014/main" id="{11BAC999-B35D-46EA-507A-9E2C692AA552}"/>
              </a:ext>
            </a:extLst>
          </p:cNvPr>
          <p:cNvSpPr txBox="1"/>
          <p:nvPr/>
        </p:nvSpPr>
        <p:spPr>
          <a:xfrm rot="16200000">
            <a:off x="29314936" y="3811966"/>
            <a:ext cx="1415772" cy="2652467"/>
          </a:xfrm>
          <a:prstGeom prst="rect">
            <a:avLst/>
          </a:prstGeom>
          <a:solidFill>
            <a:schemeClr val="accent4"/>
          </a:solidFill>
          <a:ln>
            <a:solidFill>
              <a:schemeClr val="accent5"/>
            </a:solidFill>
          </a:ln>
        </p:spPr>
        <p:txBody>
          <a:bodyPr vert="eaVert" wrap="square" rtlCol="0">
            <a:spAutoFit/>
          </a:bodyPr>
          <a:lstStyle/>
          <a:p>
            <a:pPr algn="ctr"/>
            <a:r>
              <a:rPr lang="en-US" sz="4000" dirty="0">
                <a:latin typeface="+mj-lt"/>
                <a:cs typeface="NVIDIA Sans" panose="020B0503020203020204" pitchFamily="34" charset="0"/>
              </a:rPr>
              <a:t>Time Embed 2</a:t>
            </a:r>
          </a:p>
        </p:txBody>
      </p:sp>
      <p:sp>
        <p:nvSpPr>
          <p:cNvPr id="10" name="Plus Sign 9">
            <a:extLst>
              <a:ext uri="{FF2B5EF4-FFF2-40B4-BE49-F238E27FC236}">
                <a16:creationId xmlns:a16="http://schemas.microsoft.com/office/drawing/2014/main" id="{4DA84684-B850-67FC-CAC3-40D54022E898}"/>
              </a:ext>
            </a:extLst>
          </p:cNvPr>
          <p:cNvSpPr/>
          <p:nvPr/>
        </p:nvSpPr>
        <p:spPr>
          <a:xfrm>
            <a:off x="26350811" y="10942971"/>
            <a:ext cx="1419190" cy="1419190"/>
          </a:xfrm>
          <a:prstGeom prst="mathPlus">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2" name="TextBox 11">
            <a:extLst>
              <a:ext uri="{FF2B5EF4-FFF2-40B4-BE49-F238E27FC236}">
                <a16:creationId xmlns:a16="http://schemas.microsoft.com/office/drawing/2014/main" id="{579D5E96-4E08-D691-4F88-0D4D84994E3A}"/>
              </a:ext>
            </a:extLst>
          </p:cNvPr>
          <p:cNvSpPr txBox="1"/>
          <p:nvPr/>
        </p:nvSpPr>
        <p:spPr>
          <a:xfrm rot="16200000">
            <a:off x="26384371" y="8966043"/>
            <a:ext cx="1415772" cy="2652467"/>
          </a:xfrm>
          <a:prstGeom prst="rect">
            <a:avLst/>
          </a:prstGeom>
          <a:solidFill>
            <a:schemeClr val="accent4"/>
          </a:solidFill>
          <a:ln>
            <a:solidFill>
              <a:schemeClr val="accent5"/>
            </a:solidFill>
          </a:ln>
        </p:spPr>
        <p:txBody>
          <a:bodyPr vert="eaVert" wrap="square" rtlCol="0">
            <a:spAutoFit/>
          </a:bodyPr>
          <a:lstStyle/>
          <a:p>
            <a:pPr algn="ctr"/>
            <a:r>
              <a:rPr lang="en-US" sz="4000" dirty="0">
                <a:latin typeface="+mj-lt"/>
                <a:cs typeface="NVIDIA Sans" panose="020B0503020203020204" pitchFamily="34" charset="0"/>
              </a:rPr>
              <a:t>Time Embed 1</a:t>
            </a:r>
          </a:p>
        </p:txBody>
      </p:sp>
      <p:sp>
        <p:nvSpPr>
          <p:cNvPr id="13" name="Plus Sign 12">
            <a:extLst>
              <a:ext uri="{FF2B5EF4-FFF2-40B4-BE49-F238E27FC236}">
                <a16:creationId xmlns:a16="http://schemas.microsoft.com/office/drawing/2014/main" id="{398EB3D9-4937-8EDE-CF8F-9D80C79195D8}"/>
              </a:ext>
            </a:extLst>
          </p:cNvPr>
          <p:cNvSpPr/>
          <p:nvPr/>
        </p:nvSpPr>
        <p:spPr>
          <a:xfrm>
            <a:off x="29202615" y="5841908"/>
            <a:ext cx="1419190" cy="1419190"/>
          </a:xfrm>
          <a:prstGeom prst="mathPlus">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cxnSp>
        <p:nvCxnSpPr>
          <p:cNvPr id="16" name="Connector: Elbow 15">
            <a:extLst>
              <a:ext uri="{FF2B5EF4-FFF2-40B4-BE49-F238E27FC236}">
                <a16:creationId xmlns:a16="http://schemas.microsoft.com/office/drawing/2014/main" id="{4D348513-F4B8-16E5-A06B-A30B1F28BC4F}"/>
              </a:ext>
            </a:extLst>
          </p:cNvPr>
          <p:cNvCxnSpPr>
            <a:cxnSpLocks/>
            <a:stCxn id="6" idx="2"/>
            <a:endCxn id="9" idx="0"/>
          </p:cNvCxnSpPr>
          <p:nvPr/>
        </p:nvCxnSpPr>
        <p:spPr>
          <a:xfrm>
            <a:off x="20418905" y="5138198"/>
            <a:ext cx="8277684" cy="2"/>
          </a:xfrm>
          <a:prstGeom prst="bentConnector3">
            <a:avLst/>
          </a:prstGeom>
          <a:ln w="1587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66538E5A-4462-311B-BEAA-8A2DABF1E8D4}"/>
              </a:ext>
            </a:extLst>
          </p:cNvPr>
          <p:cNvCxnSpPr>
            <a:stCxn id="6" idx="2"/>
            <a:endCxn id="12" idx="0"/>
          </p:cNvCxnSpPr>
          <p:nvPr/>
        </p:nvCxnSpPr>
        <p:spPr>
          <a:xfrm>
            <a:off x="20418905" y="5138198"/>
            <a:ext cx="5358290" cy="5292254"/>
          </a:xfrm>
          <a:prstGeom prst="bentConnector3">
            <a:avLst/>
          </a:prstGeom>
          <a:ln w="1587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19CA9CAC-962E-2FDC-7511-25B05013B7AD}"/>
              </a:ext>
            </a:extLst>
          </p:cNvPr>
          <p:cNvSpPr>
            <a:spLocks noGrp="1"/>
          </p:cNvSpPr>
          <p:nvPr>
            <p:ph type="body" sz="quarter" idx="10"/>
          </p:nvPr>
        </p:nvSpPr>
        <p:spPr/>
        <p:txBody>
          <a:bodyPr/>
          <a:lstStyle/>
          <a:p>
            <a:endParaRPr lang="en-US"/>
          </a:p>
        </p:txBody>
      </p:sp>
      <p:sp>
        <p:nvSpPr>
          <p:cNvPr id="17" name="TextBox 16">
            <a:extLst>
              <a:ext uri="{FF2B5EF4-FFF2-40B4-BE49-F238E27FC236}">
                <a16:creationId xmlns:a16="http://schemas.microsoft.com/office/drawing/2014/main" id="{AD5928E3-2962-7528-E24A-F7FB582E8895}"/>
              </a:ext>
            </a:extLst>
          </p:cNvPr>
          <p:cNvSpPr txBox="1"/>
          <p:nvPr/>
        </p:nvSpPr>
        <p:spPr>
          <a:xfrm rot="16200000">
            <a:off x="20909806" y="3988868"/>
            <a:ext cx="1415772" cy="2290307"/>
          </a:xfrm>
          <a:prstGeom prst="rect">
            <a:avLst/>
          </a:prstGeom>
          <a:solidFill>
            <a:schemeClr val="accent4"/>
          </a:solidFill>
          <a:ln>
            <a:solidFill>
              <a:schemeClr val="accent5"/>
            </a:solidFill>
          </a:ln>
        </p:spPr>
        <p:txBody>
          <a:bodyPr vert="eaVert" wrap="square" rtlCol="0">
            <a:spAutoFit/>
          </a:bodyPr>
          <a:lstStyle/>
          <a:p>
            <a:pPr algn="ctr"/>
            <a:r>
              <a:rPr lang="en-US" sz="4000" dirty="0">
                <a:latin typeface="+mj-lt"/>
                <a:cs typeface="NVIDIA Sans" panose="020B0503020203020204" pitchFamily="34" charset="0"/>
              </a:rPr>
              <a:t>Position Embed</a:t>
            </a:r>
          </a:p>
        </p:txBody>
      </p:sp>
      <p:sp>
        <p:nvSpPr>
          <p:cNvPr id="3" name="TextBox 2">
            <a:extLst>
              <a:ext uri="{FF2B5EF4-FFF2-40B4-BE49-F238E27FC236}">
                <a16:creationId xmlns:a16="http://schemas.microsoft.com/office/drawing/2014/main" id="{B55890B1-8829-43C8-D855-D1E4479F29BD}"/>
              </a:ext>
            </a:extLst>
          </p:cNvPr>
          <p:cNvSpPr txBox="1"/>
          <p:nvPr/>
        </p:nvSpPr>
        <p:spPr>
          <a:xfrm rot="16200000">
            <a:off x="31560904" y="16235447"/>
            <a:ext cx="800219" cy="2290307"/>
          </a:xfrm>
          <a:prstGeom prst="rect">
            <a:avLst/>
          </a:prstGeom>
          <a:solidFill>
            <a:schemeClr val="bg1"/>
          </a:solidFill>
          <a:ln>
            <a:solidFill>
              <a:schemeClr val="accent5"/>
            </a:solidFill>
          </a:ln>
        </p:spPr>
        <p:txBody>
          <a:bodyPr vert="eaVert" wrap="square" rtlCol="0">
            <a:spAutoFit/>
          </a:bodyPr>
          <a:lstStyle/>
          <a:p>
            <a:pPr algn="ctr"/>
            <a:r>
              <a:rPr lang="en-US" sz="4000" dirty="0">
                <a:latin typeface="+mj-lt"/>
                <a:cs typeface="NVIDIA Sans" panose="020B0503020203020204" pitchFamily="34" charset="0"/>
              </a:rPr>
              <a:t>Context</a:t>
            </a:r>
          </a:p>
        </p:txBody>
      </p:sp>
      <p:sp>
        <p:nvSpPr>
          <p:cNvPr id="14" name="TextBox 13">
            <a:extLst>
              <a:ext uri="{FF2B5EF4-FFF2-40B4-BE49-F238E27FC236}">
                <a16:creationId xmlns:a16="http://schemas.microsoft.com/office/drawing/2014/main" id="{F7953121-9375-261B-FE99-78D430E52D34}"/>
              </a:ext>
            </a:extLst>
          </p:cNvPr>
          <p:cNvSpPr txBox="1"/>
          <p:nvPr/>
        </p:nvSpPr>
        <p:spPr>
          <a:xfrm rot="16200000">
            <a:off x="29314937" y="12638270"/>
            <a:ext cx="1415772" cy="2652467"/>
          </a:xfrm>
          <a:prstGeom prst="rect">
            <a:avLst/>
          </a:prstGeom>
          <a:solidFill>
            <a:schemeClr val="bg1"/>
          </a:solidFill>
          <a:ln>
            <a:solidFill>
              <a:schemeClr val="accent5"/>
            </a:solidFill>
          </a:ln>
        </p:spPr>
        <p:txBody>
          <a:bodyPr vert="eaVert" wrap="square" rtlCol="0">
            <a:spAutoFit/>
          </a:bodyPr>
          <a:lstStyle/>
          <a:p>
            <a:pPr algn="ctr"/>
            <a:r>
              <a:rPr lang="en-US" sz="4000" dirty="0">
                <a:latin typeface="+mj-lt"/>
                <a:cs typeface="NVIDIA Sans" panose="020B0503020203020204" pitchFamily="34" charset="0"/>
              </a:rPr>
              <a:t>Context Embed 1</a:t>
            </a:r>
          </a:p>
        </p:txBody>
      </p:sp>
      <p:sp>
        <p:nvSpPr>
          <p:cNvPr id="18" name="Multiplication Sign 17">
            <a:extLst>
              <a:ext uri="{FF2B5EF4-FFF2-40B4-BE49-F238E27FC236}">
                <a16:creationId xmlns:a16="http://schemas.microsoft.com/office/drawing/2014/main" id="{4D967D48-23E1-EF7E-FCBD-F968ABE5441F}"/>
              </a:ext>
            </a:extLst>
          </p:cNvPr>
          <p:cNvSpPr/>
          <p:nvPr/>
        </p:nvSpPr>
        <p:spPr>
          <a:xfrm>
            <a:off x="27341119" y="13354057"/>
            <a:ext cx="1415773" cy="1415773"/>
          </a:xfrm>
          <a:prstGeom prst="mathMultiply">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9" name="TextBox 18">
            <a:extLst>
              <a:ext uri="{FF2B5EF4-FFF2-40B4-BE49-F238E27FC236}">
                <a16:creationId xmlns:a16="http://schemas.microsoft.com/office/drawing/2014/main" id="{A9BE0358-7B1D-1140-DCA7-05A735825943}"/>
              </a:ext>
            </a:extLst>
          </p:cNvPr>
          <p:cNvSpPr txBox="1"/>
          <p:nvPr/>
        </p:nvSpPr>
        <p:spPr>
          <a:xfrm rot="16200000">
            <a:off x="32163170" y="8871435"/>
            <a:ext cx="1415772" cy="2652467"/>
          </a:xfrm>
          <a:prstGeom prst="rect">
            <a:avLst/>
          </a:prstGeom>
          <a:solidFill>
            <a:schemeClr val="bg1"/>
          </a:solidFill>
          <a:ln>
            <a:solidFill>
              <a:schemeClr val="accent5"/>
            </a:solidFill>
          </a:ln>
        </p:spPr>
        <p:txBody>
          <a:bodyPr vert="eaVert" wrap="square" rtlCol="0">
            <a:spAutoFit/>
          </a:bodyPr>
          <a:lstStyle/>
          <a:p>
            <a:pPr algn="ctr"/>
            <a:r>
              <a:rPr lang="en-US" sz="4000" dirty="0">
                <a:latin typeface="+mj-lt"/>
                <a:cs typeface="NVIDIA Sans" panose="020B0503020203020204" pitchFamily="34" charset="0"/>
              </a:rPr>
              <a:t>Context Embed 2</a:t>
            </a:r>
          </a:p>
        </p:txBody>
      </p:sp>
      <p:sp>
        <p:nvSpPr>
          <p:cNvPr id="20" name="Multiplication Sign 19">
            <a:extLst>
              <a:ext uri="{FF2B5EF4-FFF2-40B4-BE49-F238E27FC236}">
                <a16:creationId xmlns:a16="http://schemas.microsoft.com/office/drawing/2014/main" id="{C594CD3A-A8DA-13D3-3105-569683DA8A5E}"/>
              </a:ext>
            </a:extLst>
          </p:cNvPr>
          <p:cNvSpPr/>
          <p:nvPr/>
        </p:nvSpPr>
        <p:spPr>
          <a:xfrm>
            <a:off x="30129049" y="9560345"/>
            <a:ext cx="1415773" cy="1415773"/>
          </a:xfrm>
          <a:prstGeom prst="mathMultiply">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cxnSp>
        <p:nvCxnSpPr>
          <p:cNvPr id="22" name="Connector: Elbow 21">
            <a:extLst>
              <a:ext uri="{FF2B5EF4-FFF2-40B4-BE49-F238E27FC236}">
                <a16:creationId xmlns:a16="http://schemas.microsoft.com/office/drawing/2014/main" id="{44522FAD-F2B8-1EBF-6ECB-C2A36C530D96}"/>
              </a:ext>
            </a:extLst>
          </p:cNvPr>
          <p:cNvCxnSpPr>
            <a:cxnSpLocks/>
            <a:stCxn id="3" idx="3"/>
            <a:endCxn id="19" idx="1"/>
          </p:cNvCxnSpPr>
          <p:nvPr/>
        </p:nvCxnSpPr>
        <p:spPr>
          <a:xfrm rot="5400000" flipH="1" flipV="1">
            <a:off x="29378567" y="13488002"/>
            <a:ext cx="6074936" cy="910043"/>
          </a:xfrm>
          <a:prstGeom prst="bentConnector3">
            <a:avLst>
              <a:gd name="adj1" fmla="val 19426"/>
            </a:avLst>
          </a:prstGeom>
          <a:ln w="1587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E103E6D-83C0-6286-CB84-4A8781E42E9B}"/>
              </a:ext>
            </a:extLst>
          </p:cNvPr>
          <p:cNvCxnSpPr>
            <a:cxnSpLocks/>
            <a:stCxn id="3" idx="3"/>
            <a:endCxn id="14" idx="1"/>
          </p:cNvCxnSpPr>
          <p:nvPr/>
        </p:nvCxnSpPr>
        <p:spPr>
          <a:xfrm rot="16200000" flipV="1">
            <a:off x="29837869" y="14857346"/>
            <a:ext cx="2308101" cy="1938190"/>
          </a:xfrm>
          <a:prstGeom prst="bentConnector3">
            <a:avLst>
              <a:gd name="adj1" fmla="val 50000"/>
            </a:avLst>
          </a:prstGeom>
          <a:ln w="1587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78238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89352302-D8EA-B786-79C9-9BB4960D4E8A}"/>
              </a:ext>
            </a:extLst>
          </p:cNvPr>
          <p:cNvPicPr>
            <a:picLocks noChangeAspect="1"/>
          </p:cNvPicPr>
          <p:nvPr/>
        </p:nvPicPr>
        <p:blipFill rotWithShape="1">
          <a:blip r:embed="rId3"/>
          <a:srcRect l="6217" t="14101" r="67632" b="16456"/>
          <a:stretch/>
        </p:blipFill>
        <p:spPr>
          <a:xfrm>
            <a:off x="31882921" y="6925060"/>
            <a:ext cx="3360892" cy="3399281"/>
          </a:xfrm>
          <a:prstGeom prst="rect">
            <a:avLst/>
          </a:prstGeom>
          <a:scene3d>
            <a:camera prst="isometricOffAxis2Right"/>
            <a:lightRig rig="threePt" dir="t"/>
          </a:scene3d>
        </p:spPr>
      </p:pic>
      <p:pic>
        <p:nvPicPr>
          <p:cNvPr id="31" name="Picture 30">
            <a:extLst>
              <a:ext uri="{FF2B5EF4-FFF2-40B4-BE49-F238E27FC236}">
                <a16:creationId xmlns:a16="http://schemas.microsoft.com/office/drawing/2014/main" id="{3CE01549-4F8B-25E7-144C-761EA42435D2}"/>
              </a:ext>
            </a:extLst>
          </p:cNvPr>
          <p:cNvPicPr>
            <a:picLocks noChangeAspect="1"/>
          </p:cNvPicPr>
          <p:nvPr/>
        </p:nvPicPr>
        <p:blipFill rotWithShape="1">
          <a:blip r:embed="rId3"/>
          <a:srcRect l="6217" t="14101" r="67632" b="16456"/>
          <a:stretch/>
        </p:blipFill>
        <p:spPr>
          <a:xfrm>
            <a:off x="561054" y="6859246"/>
            <a:ext cx="3360892" cy="3399281"/>
          </a:xfrm>
          <a:prstGeom prst="rect">
            <a:avLst/>
          </a:prstGeom>
          <a:scene3d>
            <a:camera prst="isometricOffAxis2Right"/>
            <a:lightRig rig="threePt" dir="t"/>
          </a:scene3d>
        </p:spPr>
      </p:pic>
      <p:sp>
        <p:nvSpPr>
          <p:cNvPr id="11" name="Title 1">
            <a:extLst>
              <a:ext uri="{FF2B5EF4-FFF2-40B4-BE49-F238E27FC236}">
                <a16:creationId xmlns:a16="http://schemas.microsoft.com/office/drawing/2014/main" id="{DC69C9A3-29AB-3AE7-9B45-E0C77A49C637}"/>
              </a:ext>
            </a:extLst>
          </p:cNvPr>
          <p:cNvSpPr>
            <a:spLocks noGrp="1"/>
          </p:cNvSpPr>
          <p:nvPr>
            <p:ph type="title"/>
          </p:nvPr>
        </p:nvSpPr>
        <p:spPr>
          <a:xfrm>
            <a:off x="2514600" y="0"/>
            <a:ext cx="31546800" cy="2514601"/>
          </a:xfrm>
        </p:spPr>
        <p:txBody>
          <a:bodyPr/>
          <a:lstStyle/>
          <a:p>
            <a:r>
              <a:rPr lang="en-US" dirty="0"/>
              <a:t>Variational Autoencoder</a:t>
            </a:r>
            <a:endParaRPr lang="en-US" strike="sngStrike" dirty="0"/>
          </a:p>
        </p:txBody>
      </p:sp>
      <p:pic>
        <p:nvPicPr>
          <p:cNvPr id="1024" name="Graphic 1023" descr="Checkmark with solid fill">
            <a:extLst>
              <a:ext uri="{FF2B5EF4-FFF2-40B4-BE49-F238E27FC236}">
                <a16:creationId xmlns:a16="http://schemas.microsoft.com/office/drawing/2014/main" id="{DD4AF059-7078-7353-3A9D-24906E0F17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648967" y="4974345"/>
            <a:ext cx="914400" cy="914400"/>
          </a:xfrm>
          <a:prstGeom prst="rect">
            <a:avLst/>
          </a:prstGeom>
        </p:spPr>
      </p:pic>
      <p:sp>
        <p:nvSpPr>
          <p:cNvPr id="55" name="Cube 54">
            <a:extLst>
              <a:ext uri="{FF2B5EF4-FFF2-40B4-BE49-F238E27FC236}">
                <a16:creationId xmlns:a16="http://schemas.microsoft.com/office/drawing/2014/main" id="{6EAA52D9-0986-B343-C28E-4CF0A4C05E72}"/>
              </a:ext>
            </a:extLst>
          </p:cNvPr>
          <p:cNvSpPr/>
          <p:nvPr/>
        </p:nvSpPr>
        <p:spPr>
          <a:xfrm>
            <a:off x="9151762" y="15322020"/>
            <a:ext cx="3926700" cy="1658472"/>
          </a:xfrm>
          <a:prstGeom prst="cube">
            <a:avLst>
              <a:gd name="adj" fmla="val 2848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dirty="0">
                <a:solidFill>
                  <a:schemeClr val="tx1"/>
                </a:solidFill>
                <a:latin typeface="+mj-lt"/>
              </a:rPr>
              <a:t>Feature Map</a:t>
            </a:r>
          </a:p>
          <a:p>
            <a:pPr algn="ctr">
              <a:lnSpc>
                <a:spcPct val="90000"/>
              </a:lnSpc>
            </a:pPr>
            <a:r>
              <a:rPr lang="en-US" sz="4000" dirty="0">
                <a:solidFill>
                  <a:schemeClr val="tx1"/>
                </a:solidFill>
                <a:latin typeface="+mj-lt"/>
              </a:rPr>
              <a:t>(Down2)</a:t>
            </a:r>
          </a:p>
        </p:txBody>
      </p:sp>
      <p:sp>
        <p:nvSpPr>
          <p:cNvPr id="54" name="Cube 53">
            <a:extLst>
              <a:ext uri="{FF2B5EF4-FFF2-40B4-BE49-F238E27FC236}">
                <a16:creationId xmlns:a16="http://schemas.microsoft.com/office/drawing/2014/main" id="{EF69E034-41B5-AB08-1AEB-F1CE09A9E7CC}"/>
              </a:ext>
            </a:extLst>
          </p:cNvPr>
          <p:cNvSpPr/>
          <p:nvPr/>
        </p:nvSpPr>
        <p:spPr>
          <a:xfrm>
            <a:off x="7323667" y="11655583"/>
            <a:ext cx="2914807" cy="2818855"/>
          </a:xfrm>
          <a:prstGeom prst="cube">
            <a:avLst>
              <a:gd name="adj" fmla="val 2232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dirty="0">
                <a:solidFill>
                  <a:schemeClr val="tx1"/>
                </a:solidFill>
                <a:latin typeface="+mj-lt"/>
              </a:rPr>
              <a:t>Feature Map</a:t>
            </a:r>
          </a:p>
          <a:p>
            <a:pPr algn="ctr">
              <a:lnSpc>
                <a:spcPct val="90000"/>
              </a:lnSpc>
            </a:pPr>
            <a:r>
              <a:rPr lang="en-US" sz="4000" dirty="0">
                <a:solidFill>
                  <a:schemeClr val="tx1"/>
                </a:solidFill>
                <a:latin typeface="+mj-lt"/>
              </a:rPr>
              <a:t>(Down1)</a:t>
            </a: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7F07418-58BD-12EA-3AC6-D77EFA662A4C}"/>
                  </a:ext>
                </a:extLst>
              </p:cNvPr>
              <p:cNvSpPr txBox="1"/>
              <p:nvPr/>
            </p:nvSpPr>
            <p:spPr>
              <a:xfrm rot="16200000">
                <a:off x="13825421" y="16397480"/>
                <a:ext cx="800219" cy="3200400"/>
              </a:xfrm>
              <a:prstGeom prst="rect">
                <a:avLst/>
              </a:prstGeom>
              <a:solidFill>
                <a:schemeClr val="accent4"/>
              </a:solidFill>
            </p:spPr>
            <p:txBody>
              <a:bodyPr vert="eaVert" wrap="square" rtlCol="0">
                <a:spAutoFit/>
              </a:bodyPr>
              <a:lstStyle/>
              <a:p>
                <a:pPr algn="ctr"/>
                <a14:m>
                  <m:oMath xmlns:m="http://schemas.openxmlformats.org/officeDocument/2006/math">
                    <m:r>
                      <a:rPr lang="en-US" sz="4000" b="1" i="1" smtClean="0">
                        <a:latin typeface="Cambria Math" panose="02040503050406030204" pitchFamily="18" charset="0"/>
                        <a:ea typeface="Cambria Math" panose="02040503050406030204" pitchFamily="18" charset="0"/>
                        <a:cs typeface="NVIDIA Sans" panose="020B0503020203020204" pitchFamily="34" charset="0"/>
                      </a:rPr>
                      <m:t>𝝁</m:t>
                    </m:r>
                  </m:oMath>
                </a14:m>
                <a:r>
                  <a:rPr lang="en-US" sz="4000" dirty="0">
                    <a:latin typeface="+mj-lt"/>
                    <a:cs typeface="NVIDIA Sans" panose="020B0503020203020204" pitchFamily="34" charset="0"/>
                  </a:rPr>
                  <a:t> Vector</a:t>
                </a:r>
              </a:p>
            </p:txBody>
          </p:sp>
        </mc:Choice>
        <mc:Fallback xmlns="">
          <p:sp>
            <p:nvSpPr>
              <p:cNvPr id="42" name="TextBox 41">
                <a:extLst>
                  <a:ext uri="{FF2B5EF4-FFF2-40B4-BE49-F238E27FC236}">
                    <a16:creationId xmlns:a16="http://schemas.microsoft.com/office/drawing/2014/main" id="{37F07418-58BD-12EA-3AC6-D77EFA662A4C}"/>
                  </a:ext>
                </a:extLst>
              </p:cNvPr>
              <p:cNvSpPr txBox="1">
                <a:spLocks noRot="1" noChangeAspect="1" noMove="1" noResize="1" noEditPoints="1" noAdjustHandles="1" noChangeArrowheads="1" noChangeShapeType="1" noTextEdit="1"/>
              </p:cNvSpPr>
              <p:nvPr/>
            </p:nvSpPr>
            <p:spPr>
              <a:xfrm rot="16200000">
                <a:off x="13825421" y="16397480"/>
                <a:ext cx="800219" cy="3200400"/>
              </a:xfrm>
              <a:prstGeom prst="rect">
                <a:avLst/>
              </a:prstGeom>
              <a:blipFill>
                <a:blip r:embed="rId6"/>
                <a:stretch>
                  <a:fillRect t="-8397" b="-25954"/>
                </a:stretch>
              </a:blipFill>
            </p:spPr>
            <p:txBody>
              <a:bodyPr/>
              <a:lstStyle/>
              <a:p>
                <a:r>
                  <a:rPr lang="en-US">
                    <a:noFill/>
                  </a:rPr>
                  <a:t> </a:t>
                </a:r>
              </a:p>
            </p:txBody>
          </p:sp>
        </mc:Fallback>
      </mc:AlternateContent>
      <p:sp>
        <p:nvSpPr>
          <p:cNvPr id="45" name="Cube 44">
            <a:extLst>
              <a:ext uri="{FF2B5EF4-FFF2-40B4-BE49-F238E27FC236}">
                <a16:creationId xmlns:a16="http://schemas.microsoft.com/office/drawing/2014/main" id="{90087DC0-B14F-182B-3449-68F85064CD2B}"/>
              </a:ext>
            </a:extLst>
          </p:cNvPr>
          <p:cNvSpPr/>
          <p:nvPr/>
        </p:nvSpPr>
        <p:spPr>
          <a:xfrm>
            <a:off x="21584636" y="15325822"/>
            <a:ext cx="3926700" cy="1658472"/>
          </a:xfrm>
          <a:prstGeom prst="cube">
            <a:avLst>
              <a:gd name="adj" fmla="val 2848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dirty="0">
                <a:solidFill>
                  <a:schemeClr val="tx1"/>
                </a:solidFill>
                <a:latin typeface="+mj-lt"/>
              </a:rPr>
              <a:t>Feature Map</a:t>
            </a:r>
          </a:p>
          <a:p>
            <a:pPr algn="ctr">
              <a:lnSpc>
                <a:spcPct val="90000"/>
              </a:lnSpc>
            </a:pPr>
            <a:r>
              <a:rPr lang="en-US" sz="4000" dirty="0">
                <a:solidFill>
                  <a:schemeClr val="tx1"/>
                </a:solidFill>
                <a:latin typeface="+mj-lt"/>
              </a:rPr>
              <a:t>(Up0)</a:t>
            </a:r>
          </a:p>
        </p:txBody>
      </p:sp>
      <p:sp>
        <p:nvSpPr>
          <p:cNvPr id="49" name="Cube 48">
            <a:extLst>
              <a:ext uri="{FF2B5EF4-FFF2-40B4-BE49-F238E27FC236}">
                <a16:creationId xmlns:a16="http://schemas.microsoft.com/office/drawing/2014/main" id="{578B6BBA-6F83-E5F7-23A8-E76A5161DF12}"/>
              </a:ext>
            </a:extLst>
          </p:cNvPr>
          <p:cNvSpPr/>
          <p:nvPr/>
        </p:nvSpPr>
        <p:spPr>
          <a:xfrm>
            <a:off x="25511336" y="11655583"/>
            <a:ext cx="2914807" cy="2818855"/>
          </a:xfrm>
          <a:prstGeom prst="cube">
            <a:avLst>
              <a:gd name="adj" fmla="val 2232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dirty="0">
                <a:solidFill>
                  <a:schemeClr val="tx1"/>
                </a:solidFill>
                <a:latin typeface="+mj-lt"/>
              </a:rPr>
              <a:t>Feature Map</a:t>
            </a:r>
          </a:p>
          <a:p>
            <a:pPr algn="ctr">
              <a:lnSpc>
                <a:spcPct val="90000"/>
              </a:lnSpc>
            </a:pPr>
            <a:r>
              <a:rPr lang="en-US" sz="4000" dirty="0">
                <a:solidFill>
                  <a:schemeClr val="tx1"/>
                </a:solidFill>
                <a:latin typeface="+mj-lt"/>
              </a:rPr>
              <a:t>(Up1)</a:t>
            </a:r>
          </a:p>
        </p:txBody>
      </p:sp>
      <p:sp>
        <p:nvSpPr>
          <p:cNvPr id="1044" name="Cube 1043">
            <a:extLst>
              <a:ext uri="{FF2B5EF4-FFF2-40B4-BE49-F238E27FC236}">
                <a16:creationId xmlns:a16="http://schemas.microsoft.com/office/drawing/2014/main" id="{BDDFF7E5-DFAB-800B-0192-2BD19E3E3A8E}"/>
              </a:ext>
            </a:extLst>
          </p:cNvPr>
          <p:cNvSpPr/>
          <p:nvPr/>
        </p:nvSpPr>
        <p:spPr>
          <a:xfrm>
            <a:off x="28830054" y="6381783"/>
            <a:ext cx="2314376" cy="4048669"/>
          </a:xfrm>
          <a:prstGeom prst="cube">
            <a:avLst>
              <a:gd name="adj" fmla="val 2232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3200" dirty="0">
                <a:solidFill>
                  <a:schemeClr val="tx1"/>
                </a:solidFill>
                <a:latin typeface="+mj-lt"/>
              </a:rPr>
              <a:t>Feature Map</a:t>
            </a:r>
          </a:p>
          <a:p>
            <a:pPr algn="ctr">
              <a:lnSpc>
                <a:spcPct val="90000"/>
              </a:lnSpc>
            </a:pPr>
            <a:r>
              <a:rPr lang="en-US" sz="4000" dirty="0">
                <a:solidFill>
                  <a:schemeClr val="tx1"/>
                </a:solidFill>
                <a:latin typeface="+mj-lt"/>
              </a:rPr>
              <a:t>(Up2)</a:t>
            </a:r>
          </a:p>
        </p:txBody>
      </p:sp>
      <p:sp>
        <p:nvSpPr>
          <p:cNvPr id="1055" name="Arrow: Bent-Up 1054">
            <a:extLst>
              <a:ext uri="{FF2B5EF4-FFF2-40B4-BE49-F238E27FC236}">
                <a16:creationId xmlns:a16="http://schemas.microsoft.com/office/drawing/2014/main" id="{57B95C6C-E3E1-37C1-9D67-0B03EFD31C73}"/>
              </a:ext>
            </a:extLst>
          </p:cNvPr>
          <p:cNvSpPr/>
          <p:nvPr/>
        </p:nvSpPr>
        <p:spPr>
          <a:xfrm>
            <a:off x="22647860" y="17224701"/>
            <a:ext cx="1640794" cy="1545960"/>
          </a:xfrm>
          <a:prstGeom prst="bentUpArrow">
            <a:avLst>
              <a:gd name="adj1" fmla="val 22872"/>
              <a:gd name="adj2" fmla="val 29966"/>
              <a:gd name="adj3" fmla="val 449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056" name="Arrow: Bent-Up 1055">
            <a:extLst>
              <a:ext uri="{FF2B5EF4-FFF2-40B4-BE49-F238E27FC236}">
                <a16:creationId xmlns:a16="http://schemas.microsoft.com/office/drawing/2014/main" id="{ABA6A560-C6A8-FD00-1E7A-D96A91A81952}"/>
              </a:ext>
            </a:extLst>
          </p:cNvPr>
          <p:cNvSpPr/>
          <p:nvPr/>
        </p:nvSpPr>
        <p:spPr>
          <a:xfrm>
            <a:off x="25777195" y="14821050"/>
            <a:ext cx="1328239" cy="1545960"/>
          </a:xfrm>
          <a:prstGeom prst="bentUpArrow">
            <a:avLst>
              <a:gd name="adj1" fmla="val 22872"/>
              <a:gd name="adj2" fmla="val 29966"/>
              <a:gd name="adj3" fmla="val 449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057" name="Arrow: Bent-Up 1056">
            <a:extLst>
              <a:ext uri="{FF2B5EF4-FFF2-40B4-BE49-F238E27FC236}">
                <a16:creationId xmlns:a16="http://schemas.microsoft.com/office/drawing/2014/main" id="{DB421D09-3756-A7BC-A6F9-87DB2BC9AA3D}"/>
              </a:ext>
            </a:extLst>
          </p:cNvPr>
          <p:cNvSpPr/>
          <p:nvPr/>
        </p:nvSpPr>
        <p:spPr>
          <a:xfrm>
            <a:off x="28696588" y="10649791"/>
            <a:ext cx="1328239" cy="2451850"/>
          </a:xfrm>
          <a:prstGeom prst="bentUpArrow">
            <a:avLst>
              <a:gd name="adj1" fmla="val 22872"/>
              <a:gd name="adj2" fmla="val 29966"/>
              <a:gd name="adj3" fmla="val 449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059" name="Arrow: Bent-Up 1058">
            <a:extLst>
              <a:ext uri="{FF2B5EF4-FFF2-40B4-BE49-F238E27FC236}">
                <a16:creationId xmlns:a16="http://schemas.microsoft.com/office/drawing/2014/main" id="{1F9BD8D2-5C85-B593-1B6B-3E9F57C4C7C0}"/>
              </a:ext>
            </a:extLst>
          </p:cNvPr>
          <p:cNvSpPr/>
          <p:nvPr/>
        </p:nvSpPr>
        <p:spPr>
          <a:xfrm rot="5400000">
            <a:off x="7517886" y="15313999"/>
            <a:ext cx="1658472" cy="1269491"/>
          </a:xfrm>
          <a:prstGeom prst="bentUpArrow">
            <a:avLst>
              <a:gd name="adj1" fmla="val 25196"/>
              <a:gd name="adj2" fmla="val 36937"/>
              <a:gd name="adj3" fmla="val 449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060" name="Arrow: Bent-Up 1059">
            <a:extLst>
              <a:ext uri="{FF2B5EF4-FFF2-40B4-BE49-F238E27FC236}">
                <a16:creationId xmlns:a16="http://schemas.microsoft.com/office/drawing/2014/main" id="{75020050-F237-87E2-8BAC-DB8B85ABC208}"/>
              </a:ext>
            </a:extLst>
          </p:cNvPr>
          <p:cNvSpPr/>
          <p:nvPr/>
        </p:nvSpPr>
        <p:spPr>
          <a:xfrm rot="5400000">
            <a:off x="10637616" y="17364393"/>
            <a:ext cx="1658474" cy="1640793"/>
          </a:xfrm>
          <a:prstGeom prst="bentUpArrow">
            <a:avLst>
              <a:gd name="adj1" fmla="val 21808"/>
              <a:gd name="adj2" fmla="val 29835"/>
              <a:gd name="adj3" fmla="val 449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061" name="Arrow: Bent-Up 1060">
            <a:extLst>
              <a:ext uri="{FF2B5EF4-FFF2-40B4-BE49-F238E27FC236}">
                <a16:creationId xmlns:a16="http://schemas.microsoft.com/office/drawing/2014/main" id="{39BA5F06-4BF0-FB90-2C5E-71B7F541E792}"/>
              </a:ext>
            </a:extLst>
          </p:cNvPr>
          <p:cNvSpPr/>
          <p:nvPr/>
        </p:nvSpPr>
        <p:spPr>
          <a:xfrm rot="5400000">
            <a:off x="5150360" y="11561899"/>
            <a:ext cx="2466827" cy="1231486"/>
          </a:xfrm>
          <a:prstGeom prst="bentUpArrow">
            <a:avLst>
              <a:gd name="adj1" fmla="val 22872"/>
              <a:gd name="adj2" fmla="val 29966"/>
              <a:gd name="adj3" fmla="val 449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 name="Arrow: Right 1">
            <a:extLst>
              <a:ext uri="{FF2B5EF4-FFF2-40B4-BE49-F238E27FC236}">
                <a16:creationId xmlns:a16="http://schemas.microsoft.com/office/drawing/2014/main" id="{4763B0C1-59C8-2B8D-EA53-8A4B52A96CBE}"/>
              </a:ext>
            </a:extLst>
          </p:cNvPr>
          <p:cNvSpPr/>
          <p:nvPr/>
        </p:nvSpPr>
        <p:spPr>
          <a:xfrm>
            <a:off x="31391371" y="7513966"/>
            <a:ext cx="1095449" cy="1160980"/>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5" name="Cube 4">
            <a:extLst>
              <a:ext uri="{FF2B5EF4-FFF2-40B4-BE49-F238E27FC236}">
                <a16:creationId xmlns:a16="http://schemas.microsoft.com/office/drawing/2014/main" id="{6B3D2B31-2C1A-76F5-0134-A2B1BCC45F39}"/>
              </a:ext>
            </a:extLst>
          </p:cNvPr>
          <p:cNvSpPr/>
          <p:nvPr/>
        </p:nvSpPr>
        <p:spPr>
          <a:xfrm>
            <a:off x="4629832" y="6534553"/>
            <a:ext cx="2561317" cy="4048669"/>
          </a:xfrm>
          <a:prstGeom prst="cube">
            <a:avLst>
              <a:gd name="adj" fmla="val 2232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3200" dirty="0">
                <a:solidFill>
                  <a:schemeClr val="tx1"/>
                </a:solidFill>
                <a:latin typeface="+mj-lt"/>
              </a:rPr>
              <a:t>Feature Map</a:t>
            </a:r>
          </a:p>
          <a:p>
            <a:pPr algn="ctr">
              <a:lnSpc>
                <a:spcPct val="90000"/>
              </a:lnSpc>
            </a:pPr>
            <a:r>
              <a:rPr lang="en-US" sz="3200" dirty="0">
                <a:solidFill>
                  <a:schemeClr val="tx1"/>
                </a:solidFill>
                <a:latin typeface="+mj-lt"/>
              </a:rPr>
              <a:t>(Down0)</a:t>
            </a:r>
          </a:p>
        </p:txBody>
      </p:sp>
      <p:sp>
        <p:nvSpPr>
          <p:cNvPr id="15" name="Arrow: Right 14">
            <a:extLst>
              <a:ext uri="{FF2B5EF4-FFF2-40B4-BE49-F238E27FC236}">
                <a16:creationId xmlns:a16="http://schemas.microsoft.com/office/drawing/2014/main" id="{5E07D9E4-60A2-87A0-EE47-F7AEFAEC5297}"/>
              </a:ext>
            </a:extLst>
          </p:cNvPr>
          <p:cNvSpPr/>
          <p:nvPr/>
        </p:nvSpPr>
        <p:spPr>
          <a:xfrm>
            <a:off x="3359155" y="7917604"/>
            <a:ext cx="1095449" cy="1160980"/>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7" name="Text Placeholder 6">
            <a:extLst>
              <a:ext uri="{FF2B5EF4-FFF2-40B4-BE49-F238E27FC236}">
                <a16:creationId xmlns:a16="http://schemas.microsoft.com/office/drawing/2014/main" id="{19CA9CAC-962E-2FDC-7511-25B05013B7AD}"/>
              </a:ext>
            </a:extLst>
          </p:cNvPr>
          <p:cNvSpPr>
            <a:spLocks noGrp="1"/>
          </p:cNvSpPr>
          <p:nvPr>
            <p:ph type="body" sz="quarter" idx="10"/>
          </p:nvPr>
        </p:nvSpPr>
        <p:spPr/>
        <p:txBody>
          <a:bodyPr/>
          <a:lstStyle/>
          <a:p>
            <a:endParaRPr lang="en-US"/>
          </a:p>
        </p:txBody>
      </p:sp>
      <p:sp>
        <p:nvSpPr>
          <p:cNvPr id="3" name="TextBox 2">
            <a:extLst>
              <a:ext uri="{FF2B5EF4-FFF2-40B4-BE49-F238E27FC236}">
                <a16:creationId xmlns:a16="http://schemas.microsoft.com/office/drawing/2014/main" id="{B55890B1-8829-43C8-D855-D1E4479F29BD}"/>
              </a:ext>
            </a:extLst>
          </p:cNvPr>
          <p:cNvSpPr txBox="1"/>
          <p:nvPr/>
        </p:nvSpPr>
        <p:spPr>
          <a:xfrm rot="16200000">
            <a:off x="31560904" y="16235447"/>
            <a:ext cx="800219" cy="2290307"/>
          </a:xfrm>
          <a:prstGeom prst="rect">
            <a:avLst/>
          </a:prstGeom>
          <a:solidFill>
            <a:schemeClr val="bg1"/>
          </a:solidFill>
          <a:ln>
            <a:solidFill>
              <a:schemeClr val="accent5"/>
            </a:solidFill>
          </a:ln>
        </p:spPr>
        <p:txBody>
          <a:bodyPr vert="eaVert" wrap="square" rtlCol="0">
            <a:spAutoFit/>
          </a:bodyPr>
          <a:lstStyle/>
          <a:p>
            <a:pPr algn="ctr"/>
            <a:r>
              <a:rPr lang="en-US" sz="4000" dirty="0">
                <a:latin typeface="+mj-lt"/>
                <a:cs typeface="NVIDIA Sans" panose="020B0503020203020204" pitchFamily="34" charset="0"/>
              </a:rPr>
              <a:t>Context</a:t>
            </a:r>
          </a:p>
        </p:txBody>
      </p:sp>
      <p:sp>
        <p:nvSpPr>
          <p:cNvPr id="14" name="TextBox 13">
            <a:extLst>
              <a:ext uri="{FF2B5EF4-FFF2-40B4-BE49-F238E27FC236}">
                <a16:creationId xmlns:a16="http://schemas.microsoft.com/office/drawing/2014/main" id="{F7953121-9375-261B-FE99-78D430E52D34}"/>
              </a:ext>
            </a:extLst>
          </p:cNvPr>
          <p:cNvSpPr txBox="1"/>
          <p:nvPr/>
        </p:nvSpPr>
        <p:spPr>
          <a:xfrm rot="16200000">
            <a:off x="29314937" y="12638270"/>
            <a:ext cx="1415772" cy="2652467"/>
          </a:xfrm>
          <a:prstGeom prst="rect">
            <a:avLst/>
          </a:prstGeom>
          <a:solidFill>
            <a:schemeClr val="bg1"/>
          </a:solidFill>
          <a:ln>
            <a:solidFill>
              <a:schemeClr val="accent5"/>
            </a:solidFill>
          </a:ln>
        </p:spPr>
        <p:txBody>
          <a:bodyPr vert="eaVert" wrap="square" rtlCol="0">
            <a:spAutoFit/>
          </a:bodyPr>
          <a:lstStyle/>
          <a:p>
            <a:pPr algn="ctr"/>
            <a:r>
              <a:rPr lang="en-US" sz="4000" dirty="0">
                <a:latin typeface="+mj-lt"/>
                <a:cs typeface="NVIDIA Sans" panose="020B0503020203020204" pitchFamily="34" charset="0"/>
              </a:rPr>
              <a:t>Context Embed 1</a:t>
            </a:r>
          </a:p>
        </p:txBody>
      </p:sp>
      <p:sp>
        <p:nvSpPr>
          <p:cNvPr id="18" name="Multiplication Sign 17">
            <a:extLst>
              <a:ext uri="{FF2B5EF4-FFF2-40B4-BE49-F238E27FC236}">
                <a16:creationId xmlns:a16="http://schemas.microsoft.com/office/drawing/2014/main" id="{4D967D48-23E1-EF7E-FCBD-F968ABE5441F}"/>
              </a:ext>
            </a:extLst>
          </p:cNvPr>
          <p:cNvSpPr/>
          <p:nvPr/>
        </p:nvSpPr>
        <p:spPr>
          <a:xfrm>
            <a:off x="27341119" y="13354057"/>
            <a:ext cx="1415773" cy="1415773"/>
          </a:xfrm>
          <a:prstGeom prst="mathMultiply">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9" name="TextBox 18">
            <a:extLst>
              <a:ext uri="{FF2B5EF4-FFF2-40B4-BE49-F238E27FC236}">
                <a16:creationId xmlns:a16="http://schemas.microsoft.com/office/drawing/2014/main" id="{A9BE0358-7B1D-1140-DCA7-05A735825943}"/>
              </a:ext>
            </a:extLst>
          </p:cNvPr>
          <p:cNvSpPr txBox="1"/>
          <p:nvPr/>
        </p:nvSpPr>
        <p:spPr>
          <a:xfrm rot="16200000">
            <a:off x="32163170" y="8871435"/>
            <a:ext cx="1415772" cy="2652467"/>
          </a:xfrm>
          <a:prstGeom prst="rect">
            <a:avLst/>
          </a:prstGeom>
          <a:solidFill>
            <a:schemeClr val="bg1"/>
          </a:solidFill>
          <a:ln>
            <a:solidFill>
              <a:schemeClr val="accent5"/>
            </a:solidFill>
          </a:ln>
        </p:spPr>
        <p:txBody>
          <a:bodyPr vert="eaVert" wrap="square" rtlCol="0">
            <a:spAutoFit/>
          </a:bodyPr>
          <a:lstStyle/>
          <a:p>
            <a:pPr algn="ctr"/>
            <a:r>
              <a:rPr lang="en-US" sz="4000" dirty="0">
                <a:latin typeface="+mj-lt"/>
                <a:cs typeface="NVIDIA Sans" panose="020B0503020203020204" pitchFamily="34" charset="0"/>
              </a:rPr>
              <a:t>Context Embed 2</a:t>
            </a:r>
          </a:p>
        </p:txBody>
      </p:sp>
      <p:sp>
        <p:nvSpPr>
          <p:cNvPr id="20" name="Multiplication Sign 19">
            <a:extLst>
              <a:ext uri="{FF2B5EF4-FFF2-40B4-BE49-F238E27FC236}">
                <a16:creationId xmlns:a16="http://schemas.microsoft.com/office/drawing/2014/main" id="{C594CD3A-A8DA-13D3-3105-569683DA8A5E}"/>
              </a:ext>
            </a:extLst>
          </p:cNvPr>
          <p:cNvSpPr/>
          <p:nvPr/>
        </p:nvSpPr>
        <p:spPr>
          <a:xfrm>
            <a:off x="30129049" y="9560345"/>
            <a:ext cx="1415773" cy="1415773"/>
          </a:xfrm>
          <a:prstGeom prst="mathMultiply">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cxnSp>
        <p:nvCxnSpPr>
          <p:cNvPr id="22" name="Connector: Elbow 21">
            <a:extLst>
              <a:ext uri="{FF2B5EF4-FFF2-40B4-BE49-F238E27FC236}">
                <a16:creationId xmlns:a16="http://schemas.microsoft.com/office/drawing/2014/main" id="{44522FAD-F2B8-1EBF-6ECB-C2A36C530D96}"/>
              </a:ext>
            </a:extLst>
          </p:cNvPr>
          <p:cNvCxnSpPr>
            <a:cxnSpLocks/>
            <a:stCxn id="3" idx="3"/>
            <a:endCxn id="19" idx="1"/>
          </p:cNvCxnSpPr>
          <p:nvPr/>
        </p:nvCxnSpPr>
        <p:spPr>
          <a:xfrm rot="5400000" flipH="1" flipV="1">
            <a:off x="29378567" y="13488002"/>
            <a:ext cx="6074936" cy="910043"/>
          </a:xfrm>
          <a:prstGeom prst="bentConnector3">
            <a:avLst>
              <a:gd name="adj1" fmla="val 19426"/>
            </a:avLst>
          </a:prstGeom>
          <a:ln w="1587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E103E6D-83C0-6286-CB84-4A8781E42E9B}"/>
              </a:ext>
            </a:extLst>
          </p:cNvPr>
          <p:cNvCxnSpPr>
            <a:cxnSpLocks/>
            <a:stCxn id="3" idx="3"/>
            <a:endCxn id="14" idx="1"/>
          </p:cNvCxnSpPr>
          <p:nvPr/>
        </p:nvCxnSpPr>
        <p:spPr>
          <a:xfrm rot="16200000" flipV="1">
            <a:off x="29837869" y="14857346"/>
            <a:ext cx="2308101" cy="1938190"/>
          </a:xfrm>
          <a:prstGeom prst="bentConnector3">
            <a:avLst>
              <a:gd name="adj1" fmla="val 50000"/>
            </a:avLst>
          </a:prstGeom>
          <a:ln w="1587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C13B1C1-7603-1AC6-55AE-AF5F7334E7B4}"/>
                  </a:ext>
                </a:extLst>
              </p:cNvPr>
              <p:cNvSpPr txBox="1"/>
              <p:nvPr/>
            </p:nvSpPr>
            <p:spPr>
              <a:xfrm rot="16200000">
                <a:off x="13825420" y="17413826"/>
                <a:ext cx="800219" cy="3200400"/>
              </a:xfrm>
              <a:prstGeom prst="rect">
                <a:avLst/>
              </a:prstGeom>
              <a:solidFill>
                <a:schemeClr val="accent4"/>
              </a:solidFill>
            </p:spPr>
            <p:txBody>
              <a:bodyPr vert="eaVert" wrap="square" rtlCol="0">
                <a:spAutoFit/>
              </a:bodyPr>
              <a:lstStyle/>
              <a:p>
                <a:pPr algn="ctr"/>
                <a14:m>
                  <m:oMath xmlns:m="http://schemas.openxmlformats.org/officeDocument/2006/math">
                    <m:r>
                      <a:rPr lang="en-US" sz="4000" b="1" i="1" smtClean="0">
                        <a:latin typeface="Cambria Math" panose="02040503050406030204" pitchFamily="18" charset="0"/>
                        <a:ea typeface="Cambria Math" panose="02040503050406030204" pitchFamily="18" charset="0"/>
                        <a:cs typeface="NVIDIA Sans" panose="020B0503020203020204" pitchFamily="34" charset="0"/>
                      </a:rPr>
                      <m:t>𝝈</m:t>
                    </m:r>
                  </m:oMath>
                </a14:m>
                <a:r>
                  <a:rPr lang="en-US" sz="4000" dirty="0">
                    <a:latin typeface="+mj-lt"/>
                    <a:cs typeface="NVIDIA Sans" panose="020B0503020203020204" pitchFamily="34" charset="0"/>
                  </a:rPr>
                  <a:t> Vector</a:t>
                </a:r>
              </a:p>
            </p:txBody>
          </p:sp>
        </mc:Choice>
        <mc:Fallback xmlns="">
          <p:sp>
            <p:nvSpPr>
              <p:cNvPr id="23" name="TextBox 22">
                <a:extLst>
                  <a:ext uri="{FF2B5EF4-FFF2-40B4-BE49-F238E27FC236}">
                    <a16:creationId xmlns:a16="http://schemas.microsoft.com/office/drawing/2014/main" id="{5C13B1C1-7603-1AC6-55AE-AF5F7334E7B4}"/>
                  </a:ext>
                </a:extLst>
              </p:cNvPr>
              <p:cNvSpPr txBox="1">
                <a:spLocks noRot="1" noChangeAspect="1" noMove="1" noResize="1" noEditPoints="1" noAdjustHandles="1" noChangeArrowheads="1" noChangeShapeType="1" noTextEdit="1"/>
              </p:cNvSpPr>
              <p:nvPr/>
            </p:nvSpPr>
            <p:spPr>
              <a:xfrm rot="16200000">
                <a:off x="13825420" y="17413826"/>
                <a:ext cx="800219" cy="3200400"/>
              </a:xfrm>
              <a:prstGeom prst="rect">
                <a:avLst/>
              </a:prstGeom>
              <a:blipFill>
                <a:blip r:embed="rId7"/>
                <a:stretch>
                  <a:fillRect t="-7576"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B8740A8-54C3-F17E-2777-9C124EC6C394}"/>
                  </a:ext>
                </a:extLst>
              </p:cNvPr>
              <p:cNvSpPr txBox="1"/>
              <p:nvPr/>
            </p:nvSpPr>
            <p:spPr>
              <a:xfrm rot="16200000">
                <a:off x="20309470" y="16984698"/>
                <a:ext cx="800219" cy="3200400"/>
              </a:xfrm>
              <a:prstGeom prst="rect">
                <a:avLst/>
              </a:prstGeom>
              <a:solidFill>
                <a:schemeClr val="accent4"/>
              </a:solidFill>
            </p:spPr>
            <p:txBody>
              <a:bodyPr vert="eaVert" wrap="square" rtlCol="0">
                <a:spAutoFit/>
              </a:bodyPr>
              <a:lstStyle/>
              <a:p>
                <a:pPr algn="ctr"/>
                <a14:m>
                  <m:oMath xmlns:m="http://schemas.openxmlformats.org/officeDocument/2006/math">
                    <m:r>
                      <a:rPr lang="en-US" sz="4000" b="0" i="1" smtClean="0">
                        <a:latin typeface="Cambria Math" panose="02040503050406030204" pitchFamily="18" charset="0"/>
                        <a:cs typeface="NVIDIA Sans" panose="020B0503020203020204" pitchFamily="34" charset="0"/>
                      </a:rPr>
                      <m:t>𝑧</m:t>
                    </m:r>
                  </m:oMath>
                </a14:m>
                <a:r>
                  <a:rPr lang="en-US" sz="4000" dirty="0">
                    <a:latin typeface="+mj-lt"/>
                    <a:cs typeface="NVIDIA Sans" panose="020B0503020203020204" pitchFamily="34" charset="0"/>
                  </a:rPr>
                  <a:t> Vector</a:t>
                </a:r>
              </a:p>
            </p:txBody>
          </p:sp>
        </mc:Choice>
        <mc:Fallback xmlns="">
          <p:sp>
            <p:nvSpPr>
              <p:cNvPr id="24" name="TextBox 23">
                <a:extLst>
                  <a:ext uri="{FF2B5EF4-FFF2-40B4-BE49-F238E27FC236}">
                    <a16:creationId xmlns:a16="http://schemas.microsoft.com/office/drawing/2014/main" id="{FB8740A8-54C3-F17E-2777-9C124EC6C394}"/>
                  </a:ext>
                </a:extLst>
              </p:cNvPr>
              <p:cNvSpPr txBox="1">
                <a:spLocks noRot="1" noChangeAspect="1" noMove="1" noResize="1" noEditPoints="1" noAdjustHandles="1" noChangeArrowheads="1" noChangeShapeType="1" noTextEdit="1"/>
              </p:cNvSpPr>
              <p:nvPr/>
            </p:nvSpPr>
            <p:spPr>
              <a:xfrm rot="16200000">
                <a:off x="20309470" y="16984698"/>
                <a:ext cx="800219" cy="3200400"/>
              </a:xfrm>
              <a:prstGeom prst="rect">
                <a:avLst/>
              </a:prstGeom>
              <a:blipFill>
                <a:blip r:embed="rId8"/>
                <a:stretch>
                  <a:fillRect t="-7634" b="-26718"/>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EECD1AF3-E1E8-5EAA-0A38-B9ED9E76862F}"/>
              </a:ext>
            </a:extLst>
          </p:cNvPr>
          <p:cNvGrpSpPr/>
          <p:nvPr/>
        </p:nvGrpSpPr>
        <p:grpSpPr>
          <a:xfrm>
            <a:off x="9469122" y="5257800"/>
            <a:ext cx="16308073" cy="14401800"/>
            <a:chOff x="9469122" y="5257800"/>
            <a:chExt cx="16308073" cy="14401800"/>
          </a:xfrm>
        </p:grpSpPr>
        <p:cxnSp>
          <p:nvCxnSpPr>
            <p:cNvPr id="27" name="Straight Connector 26">
              <a:extLst>
                <a:ext uri="{FF2B5EF4-FFF2-40B4-BE49-F238E27FC236}">
                  <a16:creationId xmlns:a16="http://schemas.microsoft.com/office/drawing/2014/main" id="{63329C2D-D1AA-D1A9-4B8D-FA8406E166D5}"/>
                </a:ext>
              </a:extLst>
            </p:cNvPr>
            <p:cNvCxnSpPr/>
            <p:nvPr/>
          </p:nvCxnSpPr>
          <p:spPr>
            <a:xfrm>
              <a:off x="17573625" y="5257800"/>
              <a:ext cx="0" cy="14401800"/>
            </a:xfrm>
            <a:prstGeom prst="line">
              <a:avLst/>
            </a:prstGeom>
            <a:ln w="152400">
              <a:solidFill>
                <a:schemeClr val="tx2">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CC803506-1174-CA47-E276-80105E883607}"/>
                </a:ext>
              </a:extLst>
            </p:cNvPr>
            <p:cNvSpPr/>
            <p:nvPr/>
          </p:nvSpPr>
          <p:spPr>
            <a:xfrm>
              <a:off x="9469122" y="6182566"/>
              <a:ext cx="6553573" cy="136358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NVIDIA Sans" panose="020B0503020203020204" pitchFamily="34" charset="0"/>
                  <a:cs typeface="NVIDIA Sans" panose="020B0503020203020204" pitchFamily="34" charset="0"/>
                </a:rPr>
                <a:t>Encoder</a:t>
              </a:r>
            </a:p>
          </p:txBody>
        </p:sp>
        <p:sp>
          <p:nvSpPr>
            <p:cNvPr id="29" name="Rectangle 28">
              <a:extLst>
                <a:ext uri="{FF2B5EF4-FFF2-40B4-BE49-F238E27FC236}">
                  <a16:creationId xmlns:a16="http://schemas.microsoft.com/office/drawing/2014/main" id="{BCE8C536-E1F3-1047-3558-12ADFFB62EFA}"/>
                </a:ext>
              </a:extLst>
            </p:cNvPr>
            <p:cNvSpPr/>
            <p:nvPr/>
          </p:nvSpPr>
          <p:spPr>
            <a:xfrm>
              <a:off x="19223622" y="6229002"/>
              <a:ext cx="6553573" cy="136358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NVIDIA Sans" panose="020B0503020203020204" pitchFamily="34" charset="0"/>
                  <a:cs typeface="NVIDIA Sans" panose="020B0503020203020204" pitchFamily="34" charset="0"/>
                </a:rPr>
                <a:t>Decoder</a:t>
              </a:r>
            </a:p>
          </p:txBody>
        </p:sp>
      </p:grpSp>
    </p:spTree>
    <p:extLst>
      <p:ext uri="{BB962C8B-B14F-4D97-AF65-F5344CB8AC3E}">
        <p14:creationId xmlns:p14="http://schemas.microsoft.com/office/powerpoint/2010/main" val="11745596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een and black diagram&#10;&#10;Description automatically generated">
            <a:extLst>
              <a:ext uri="{FF2B5EF4-FFF2-40B4-BE49-F238E27FC236}">
                <a16:creationId xmlns:a16="http://schemas.microsoft.com/office/drawing/2014/main" id="{033DF55D-ED47-789D-7E5A-BE6C67EB85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8530" y="5823661"/>
            <a:ext cx="11875574" cy="8906682"/>
          </a:xfrm>
          <a:prstGeom prst="rect">
            <a:avLst/>
          </a:prstGeom>
        </p:spPr>
      </p:pic>
      <p:pic>
        <p:nvPicPr>
          <p:cNvPr id="6" name="Picture 5" descr="A black and white image of people&#10;&#10;Description automatically generated">
            <a:extLst>
              <a:ext uri="{FF2B5EF4-FFF2-40B4-BE49-F238E27FC236}">
                <a16:creationId xmlns:a16="http://schemas.microsoft.com/office/drawing/2014/main" id="{179C5A72-C24C-16AC-0907-F973373EBBBF}"/>
              </a:ext>
            </a:extLst>
          </p:cNvPr>
          <p:cNvPicPr>
            <a:picLocks noChangeAspect="1"/>
          </p:cNvPicPr>
          <p:nvPr/>
        </p:nvPicPr>
        <p:blipFill rotWithShape="1">
          <a:blip r:embed="rId4">
            <a:extLst>
              <a:ext uri="{28A0092B-C50C-407E-A947-70E740481C1C}">
                <a14:useLocalDpi xmlns:a14="http://schemas.microsoft.com/office/drawing/2010/main" val="0"/>
              </a:ext>
            </a:extLst>
          </a:blip>
          <a:srcRect l="11916" t="11113" r="9201" b="10154"/>
          <a:stretch/>
        </p:blipFill>
        <p:spPr>
          <a:xfrm>
            <a:off x="20868555" y="4634607"/>
            <a:ext cx="13192845" cy="13167618"/>
          </a:xfrm>
          <a:prstGeom prst="rect">
            <a:avLst/>
          </a:prstGeom>
        </p:spPr>
      </p:pic>
      <p:sp>
        <p:nvSpPr>
          <p:cNvPr id="11" name="Title 1">
            <a:extLst>
              <a:ext uri="{FF2B5EF4-FFF2-40B4-BE49-F238E27FC236}">
                <a16:creationId xmlns:a16="http://schemas.microsoft.com/office/drawing/2014/main" id="{DC69C9A3-29AB-3AE7-9B45-E0C77A49C637}"/>
              </a:ext>
            </a:extLst>
          </p:cNvPr>
          <p:cNvSpPr>
            <a:spLocks noGrp="1"/>
          </p:cNvSpPr>
          <p:nvPr>
            <p:ph type="title"/>
          </p:nvPr>
        </p:nvSpPr>
        <p:spPr>
          <a:xfrm>
            <a:off x="2514600" y="0"/>
            <a:ext cx="31546800" cy="2514601"/>
          </a:xfrm>
        </p:spPr>
        <p:txBody>
          <a:bodyPr/>
          <a:lstStyle/>
          <a:p>
            <a:r>
              <a:rPr lang="en-US" dirty="0"/>
              <a:t>Variational Autoencoder</a:t>
            </a:r>
            <a:endParaRPr lang="en-US" strike="sngStrike" dirty="0"/>
          </a:p>
        </p:txBody>
      </p:sp>
      <p:sp>
        <p:nvSpPr>
          <p:cNvPr id="7" name="Text Placeholder 6">
            <a:extLst>
              <a:ext uri="{FF2B5EF4-FFF2-40B4-BE49-F238E27FC236}">
                <a16:creationId xmlns:a16="http://schemas.microsoft.com/office/drawing/2014/main" id="{19CA9CAC-962E-2FDC-7511-25B05013B7AD}"/>
              </a:ext>
            </a:extLst>
          </p:cNvPr>
          <p:cNvSpPr>
            <a:spLocks noGrp="1"/>
          </p:cNvSpPr>
          <p:nvPr>
            <p:ph type="body" sz="quarter" idx="10"/>
          </p:nvPr>
        </p:nvSpPr>
        <p:spPr/>
        <p:txBody>
          <a:bodyPr/>
          <a:lstStyle/>
          <a:p>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2F6AA3A-9810-D52E-6A75-B5B05DEE121C}"/>
                  </a:ext>
                </a:extLst>
              </p:cNvPr>
              <p:cNvSpPr txBox="1"/>
              <p:nvPr/>
            </p:nvSpPr>
            <p:spPr>
              <a:xfrm>
                <a:off x="26600262" y="18201132"/>
                <a:ext cx="1729429" cy="1015663"/>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lang="en-US" sz="6000" i="1" smtClean="0">
                              <a:solidFill>
                                <a:schemeClr val="bg1"/>
                              </a:solidFill>
                              <a:latin typeface="Cambria Math" panose="02040503050406030204" pitchFamily="18" charset="0"/>
                              <a:cs typeface="NVIDIA Sans" panose="020B0503020203020204" pitchFamily="34" charset="0"/>
                            </a:rPr>
                          </m:ctrlPr>
                        </m:sSubPr>
                        <m:e>
                          <m:r>
                            <a:rPr lang="en-US" sz="6000" b="0" i="1" smtClean="0">
                              <a:solidFill>
                                <a:schemeClr val="bg1"/>
                              </a:solidFill>
                              <a:latin typeface="Cambria Math" panose="02040503050406030204" pitchFamily="18" charset="0"/>
                              <a:cs typeface="NVIDIA Sans" panose="020B0503020203020204" pitchFamily="34" charset="0"/>
                            </a:rPr>
                            <m:t>𝑧</m:t>
                          </m:r>
                        </m:e>
                        <m:sub>
                          <m:r>
                            <a:rPr lang="en-US" sz="6000" b="0" i="1" smtClean="0">
                              <a:solidFill>
                                <a:schemeClr val="bg1"/>
                              </a:solidFill>
                              <a:latin typeface="Cambria Math" panose="02040503050406030204" pitchFamily="18" charset="0"/>
                              <a:cs typeface="NVIDIA Sans" panose="020B0503020203020204" pitchFamily="34" charset="0"/>
                            </a:rPr>
                            <m:t>1</m:t>
                          </m:r>
                        </m:sub>
                      </m:sSub>
                    </m:oMath>
                  </m:oMathPara>
                </a14:m>
                <a:endParaRPr lang="en-US" sz="6000" dirty="0">
                  <a:solidFill>
                    <a:schemeClr val="bg1"/>
                  </a:solidFill>
                  <a:latin typeface="NVIDIA Sans" panose="020B0503020203020204" pitchFamily="34" charset="0"/>
                  <a:cs typeface="NVIDIA Sans" panose="020B0503020203020204" pitchFamily="34" charset="0"/>
                </a:endParaRPr>
              </a:p>
            </p:txBody>
          </p:sp>
        </mc:Choice>
        <mc:Fallback xmlns="">
          <p:sp>
            <p:nvSpPr>
              <p:cNvPr id="9" name="TextBox 8">
                <a:extLst>
                  <a:ext uri="{FF2B5EF4-FFF2-40B4-BE49-F238E27FC236}">
                    <a16:creationId xmlns:a16="http://schemas.microsoft.com/office/drawing/2014/main" id="{92F6AA3A-9810-D52E-6A75-B5B05DEE121C}"/>
                  </a:ext>
                </a:extLst>
              </p:cNvPr>
              <p:cNvSpPr txBox="1">
                <a:spLocks noRot="1" noChangeAspect="1" noMove="1" noResize="1" noEditPoints="1" noAdjustHandles="1" noChangeArrowheads="1" noChangeShapeType="1" noTextEdit="1"/>
              </p:cNvSpPr>
              <p:nvPr/>
            </p:nvSpPr>
            <p:spPr>
              <a:xfrm>
                <a:off x="26600262" y="18201132"/>
                <a:ext cx="1729429" cy="101566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1127667-8D42-930C-FBB9-1CE43B60088C}"/>
                  </a:ext>
                </a:extLst>
              </p:cNvPr>
              <p:cNvSpPr txBox="1"/>
              <p:nvPr/>
            </p:nvSpPr>
            <p:spPr>
              <a:xfrm>
                <a:off x="18719029" y="10697099"/>
                <a:ext cx="1729429" cy="1015663"/>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lang="en-US" sz="6000" i="1" smtClean="0">
                              <a:solidFill>
                                <a:schemeClr val="bg1"/>
                              </a:solidFill>
                              <a:latin typeface="Cambria Math" panose="02040503050406030204" pitchFamily="18" charset="0"/>
                              <a:cs typeface="NVIDIA Sans" panose="020B0503020203020204" pitchFamily="34" charset="0"/>
                            </a:rPr>
                          </m:ctrlPr>
                        </m:sSubPr>
                        <m:e>
                          <m:r>
                            <a:rPr lang="en-US" sz="6000" b="0" i="1" smtClean="0">
                              <a:solidFill>
                                <a:schemeClr val="bg1"/>
                              </a:solidFill>
                              <a:latin typeface="Cambria Math" panose="02040503050406030204" pitchFamily="18" charset="0"/>
                              <a:cs typeface="NVIDIA Sans" panose="020B0503020203020204" pitchFamily="34" charset="0"/>
                            </a:rPr>
                            <m:t>𝑧</m:t>
                          </m:r>
                        </m:e>
                        <m:sub>
                          <m:r>
                            <a:rPr lang="en-US" sz="6000" b="0" i="1" smtClean="0">
                              <a:solidFill>
                                <a:schemeClr val="bg1"/>
                              </a:solidFill>
                              <a:latin typeface="Cambria Math" panose="02040503050406030204" pitchFamily="18" charset="0"/>
                              <a:cs typeface="NVIDIA Sans" panose="020B0503020203020204" pitchFamily="34" charset="0"/>
                            </a:rPr>
                            <m:t>2</m:t>
                          </m:r>
                        </m:sub>
                      </m:sSub>
                    </m:oMath>
                  </m:oMathPara>
                </a14:m>
                <a:endParaRPr lang="en-US" sz="6000" dirty="0">
                  <a:solidFill>
                    <a:schemeClr val="bg1"/>
                  </a:solidFill>
                  <a:latin typeface="NVIDIA Sans" panose="020B0503020203020204" pitchFamily="34" charset="0"/>
                  <a:cs typeface="NVIDIA Sans" panose="020B0503020203020204" pitchFamily="34" charset="0"/>
                </a:endParaRPr>
              </a:p>
            </p:txBody>
          </p:sp>
        </mc:Choice>
        <mc:Fallback xmlns="">
          <p:sp>
            <p:nvSpPr>
              <p:cNvPr id="10" name="TextBox 9">
                <a:extLst>
                  <a:ext uri="{FF2B5EF4-FFF2-40B4-BE49-F238E27FC236}">
                    <a16:creationId xmlns:a16="http://schemas.microsoft.com/office/drawing/2014/main" id="{81127667-8D42-930C-FBB9-1CE43B60088C}"/>
                  </a:ext>
                </a:extLst>
              </p:cNvPr>
              <p:cNvSpPr txBox="1">
                <a:spLocks noRot="1" noChangeAspect="1" noMove="1" noResize="1" noEditPoints="1" noAdjustHandles="1" noChangeArrowheads="1" noChangeShapeType="1" noTextEdit="1"/>
              </p:cNvSpPr>
              <p:nvPr/>
            </p:nvSpPr>
            <p:spPr>
              <a:xfrm>
                <a:off x="18719029" y="10697099"/>
                <a:ext cx="1729429" cy="101566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F418A1A-102C-60F4-8EA2-78FC3A1C6D4A}"/>
                  </a:ext>
                </a:extLst>
              </p:cNvPr>
              <p:cNvSpPr txBox="1"/>
              <p:nvPr/>
            </p:nvSpPr>
            <p:spPr>
              <a:xfrm>
                <a:off x="21068580" y="17847189"/>
                <a:ext cx="1729429" cy="707886"/>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4000" i="1" smtClean="0">
                          <a:solidFill>
                            <a:schemeClr val="bg1"/>
                          </a:solidFill>
                          <a:latin typeface="Cambria Math" panose="02040503050406030204" pitchFamily="18" charset="0"/>
                          <a:cs typeface="NVIDIA Sans" panose="020B0503020203020204" pitchFamily="34" charset="0"/>
                        </a:rPr>
                        <m:t>−</m:t>
                      </m:r>
                      <m:r>
                        <a:rPr lang="en-US" sz="4000" b="0" i="1" smtClean="0">
                          <a:solidFill>
                            <a:schemeClr val="bg1"/>
                          </a:solidFill>
                          <a:latin typeface="Cambria Math" panose="02040503050406030204" pitchFamily="18" charset="0"/>
                          <a:cs typeface="NVIDIA Sans" panose="020B0503020203020204" pitchFamily="34" charset="0"/>
                        </a:rPr>
                        <m:t>1.5</m:t>
                      </m:r>
                    </m:oMath>
                  </m:oMathPara>
                </a14:m>
                <a:endParaRPr lang="en-US" sz="6000" dirty="0">
                  <a:solidFill>
                    <a:schemeClr val="bg1"/>
                  </a:solidFill>
                  <a:latin typeface="NVIDIA Sans" panose="020B0503020203020204" pitchFamily="34" charset="0"/>
                  <a:cs typeface="NVIDIA Sans" panose="020B0503020203020204" pitchFamily="34" charset="0"/>
                </a:endParaRPr>
              </a:p>
            </p:txBody>
          </p:sp>
        </mc:Choice>
        <mc:Fallback xmlns="">
          <p:sp>
            <p:nvSpPr>
              <p:cNvPr id="12" name="TextBox 11">
                <a:extLst>
                  <a:ext uri="{FF2B5EF4-FFF2-40B4-BE49-F238E27FC236}">
                    <a16:creationId xmlns:a16="http://schemas.microsoft.com/office/drawing/2014/main" id="{2F418A1A-102C-60F4-8EA2-78FC3A1C6D4A}"/>
                  </a:ext>
                </a:extLst>
              </p:cNvPr>
              <p:cNvSpPr txBox="1">
                <a:spLocks noRot="1" noChangeAspect="1" noMove="1" noResize="1" noEditPoints="1" noAdjustHandles="1" noChangeArrowheads="1" noChangeShapeType="1" noTextEdit="1"/>
              </p:cNvSpPr>
              <p:nvPr/>
            </p:nvSpPr>
            <p:spPr>
              <a:xfrm>
                <a:off x="21068580" y="17847189"/>
                <a:ext cx="1729429" cy="70788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8008E63-0689-4D6E-667E-B7EA33BCE6FA}"/>
                  </a:ext>
                </a:extLst>
              </p:cNvPr>
              <p:cNvSpPr txBox="1"/>
              <p:nvPr/>
            </p:nvSpPr>
            <p:spPr>
              <a:xfrm>
                <a:off x="32131944" y="17847189"/>
                <a:ext cx="1729429" cy="707886"/>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4000" b="0" i="1" smtClean="0">
                          <a:solidFill>
                            <a:schemeClr val="bg1"/>
                          </a:solidFill>
                          <a:latin typeface="Cambria Math" panose="02040503050406030204" pitchFamily="18" charset="0"/>
                          <a:cs typeface="NVIDIA Sans" panose="020B0503020203020204" pitchFamily="34" charset="0"/>
                        </a:rPr>
                        <m:t>1.5</m:t>
                      </m:r>
                    </m:oMath>
                  </m:oMathPara>
                </a14:m>
                <a:endParaRPr lang="en-US" sz="6000" dirty="0">
                  <a:solidFill>
                    <a:schemeClr val="bg1"/>
                  </a:solidFill>
                  <a:latin typeface="NVIDIA Sans" panose="020B0503020203020204" pitchFamily="34" charset="0"/>
                  <a:cs typeface="NVIDIA Sans" panose="020B0503020203020204" pitchFamily="34" charset="0"/>
                </a:endParaRPr>
              </a:p>
            </p:txBody>
          </p:sp>
        </mc:Choice>
        <mc:Fallback xmlns="">
          <p:sp>
            <p:nvSpPr>
              <p:cNvPr id="13" name="TextBox 12">
                <a:extLst>
                  <a:ext uri="{FF2B5EF4-FFF2-40B4-BE49-F238E27FC236}">
                    <a16:creationId xmlns:a16="http://schemas.microsoft.com/office/drawing/2014/main" id="{98008E63-0689-4D6E-667E-B7EA33BCE6FA}"/>
                  </a:ext>
                </a:extLst>
              </p:cNvPr>
              <p:cNvSpPr txBox="1">
                <a:spLocks noRot="1" noChangeAspect="1" noMove="1" noResize="1" noEditPoints="1" noAdjustHandles="1" noChangeArrowheads="1" noChangeShapeType="1" noTextEdit="1"/>
              </p:cNvSpPr>
              <p:nvPr/>
            </p:nvSpPr>
            <p:spPr>
              <a:xfrm>
                <a:off x="32131944" y="17847189"/>
                <a:ext cx="1729429" cy="70788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816288D-9412-40C9-0B26-C6A92ACD161D}"/>
                  </a:ext>
                </a:extLst>
              </p:cNvPr>
              <p:cNvSpPr txBox="1"/>
              <p:nvPr/>
            </p:nvSpPr>
            <p:spPr>
              <a:xfrm>
                <a:off x="19168984" y="16939850"/>
                <a:ext cx="1729429" cy="707886"/>
              </a:xfrm>
              <a:prstGeom prst="rect">
                <a:avLst/>
              </a:prstGeom>
              <a:noFill/>
            </p:spPr>
            <p:txBody>
              <a:bodyPr wrap="square" rtlCol="0">
                <a:spAutoFit/>
              </a:bodyPr>
              <a:lstStyle/>
              <a:p>
                <a:pPr algn="r"/>
                <a14:m>
                  <m:oMathPara xmlns:m="http://schemas.openxmlformats.org/officeDocument/2006/math">
                    <m:oMathParaPr>
                      <m:jc m:val="center"/>
                    </m:oMathParaPr>
                    <m:oMath xmlns:m="http://schemas.openxmlformats.org/officeDocument/2006/math">
                      <m:r>
                        <a:rPr lang="en-US" sz="4000" i="1" smtClean="0">
                          <a:solidFill>
                            <a:schemeClr val="bg1"/>
                          </a:solidFill>
                          <a:latin typeface="Cambria Math" panose="02040503050406030204" pitchFamily="18" charset="0"/>
                          <a:cs typeface="NVIDIA Sans" panose="020B0503020203020204" pitchFamily="34" charset="0"/>
                        </a:rPr>
                        <m:t>−</m:t>
                      </m:r>
                      <m:r>
                        <a:rPr lang="en-US" sz="4000" b="0" i="1" smtClean="0">
                          <a:solidFill>
                            <a:schemeClr val="bg1"/>
                          </a:solidFill>
                          <a:latin typeface="Cambria Math" panose="02040503050406030204" pitchFamily="18" charset="0"/>
                          <a:cs typeface="NVIDIA Sans" panose="020B0503020203020204" pitchFamily="34" charset="0"/>
                        </a:rPr>
                        <m:t>1.5</m:t>
                      </m:r>
                    </m:oMath>
                  </m:oMathPara>
                </a14:m>
                <a:endParaRPr lang="en-US" sz="6000" dirty="0">
                  <a:solidFill>
                    <a:schemeClr val="bg1"/>
                  </a:solidFill>
                  <a:latin typeface="NVIDIA Sans" panose="020B0503020203020204" pitchFamily="34" charset="0"/>
                  <a:cs typeface="NVIDIA Sans" panose="020B0503020203020204" pitchFamily="34" charset="0"/>
                </a:endParaRPr>
              </a:p>
            </p:txBody>
          </p:sp>
        </mc:Choice>
        <mc:Fallback xmlns="">
          <p:sp>
            <p:nvSpPr>
              <p:cNvPr id="16" name="TextBox 15">
                <a:extLst>
                  <a:ext uri="{FF2B5EF4-FFF2-40B4-BE49-F238E27FC236}">
                    <a16:creationId xmlns:a16="http://schemas.microsoft.com/office/drawing/2014/main" id="{8816288D-9412-40C9-0B26-C6A92ACD161D}"/>
                  </a:ext>
                </a:extLst>
              </p:cNvPr>
              <p:cNvSpPr txBox="1">
                <a:spLocks noRot="1" noChangeAspect="1" noMove="1" noResize="1" noEditPoints="1" noAdjustHandles="1" noChangeArrowheads="1" noChangeShapeType="1" noTextEdit="1"/>
              </p:cNvSpPr>
              <p:nvPr/>
            </p:nvSpPr>
            <p:spPr>
              <a:xfrm>
                <a:off x="19168984" y="16939850"/>
                <a:ext cx="1729429" cy="707886"/>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5CF831B-0870-11FE-AFB1-182E353449EC}"/>
                  </a:ext>
                </a:extLst>
              </p:cNvPr>
              <p:cNvSpPr txBox="1"/>
              <p:nvPr/>
            </p:nvSpPr>
            <p:spPr>
              <a:xfrm>
                <a:off x="19139126" y="4762126"/>
                <a:ext cx="1729429" cy="707886"/>
              </a:xfrm>
              <a:prstGeom prst="rect">
                <a:avLst/>
              </a:prstGeom>
              <a:noFill/>
            </p:spPr>
            <p:txBody>
              <a:bodyPr wrap="square" rtlCol="0">
                <a:spAutoFit/>
              </a:bodyPr>
              <a:lstStyle/>
              <a:p>
                <a:pPr algn="r"/>
                <a14:m>
                  <m:oMathPara xmlns:m="http://schemas.openxmlformats.org/officeDocument/2006/math">
                    <m:oMathParaPr>
                      <m:jc m:val="center"/>
                    </m:oMathParaPr>
                    <m:oMath xmlns:m="http://schemas.openxmlformats.org/officeDocument/2006/math">
                      <m:r>
                        <a:rPr lang="en-US" sz="4000" b="0" i="1" smtClean="0">
                          <a:solidFill>
                            <a:schemeClr val="bg1"/>
                          </a:solidFill>
                          <a:latin typeface="Cambria Math" panose="02040503050406030204" pitchFamily="18" charset="0"/>
                          <a:cs typeface="NVIDIA Sans" panose="020B0503020203020204" pitchFamily="34" charset="0"/>
                        </a:rPr>
                        <m:t>1.5</m:t>
                      </m:r>
                    </m:oMath>
                  </m:oMathPara>
                </a14:m>
                <a:endParaRPr lang="en-US" sz="6000" dirty="0">
                  <a:solidFill>
                    <a:schemeClr val="bg1"/>
                  </a:solidFill>
                  <a:latin typeface="NVIDIA Sans" panose="020B0503020203020204" pitchFamily="34" charset="0"/>
                  <a:cs typeface="NVIDIA Sans" panose="020B0503020203020204" pitchFamily="34" charset="0"/>
                </a:endParaRPr>
              </a:p>
            </p:txBody>
          </p:sp>
        </mc:Choice>
        <mc:Fallback xmlns="">
          <p:sp>
            <p:nvSpPr>
              <p:cNvPr id="17" name="TextBox 16">
                <a:extLst>
                  <a:ext uri="{FF2B5EF4-FFF2-40B4-BE49-F238E27FC236}">
                    <a16:creationId xmlns:a16="http://schemas.microsoft.com/office/drawing/2014/main" id="{A5CF831B-0870-11FE-AFB1-182E353449EC}"/>
                  </a:ext>
                </a:extLst>
              </p:cNvPr>
              <p:cNvSpPr txBox="1">
                <a:spLocks noRot="1" noChangeAspect="1" noMove="1" noResize="1" noEditPoints="1" noAdjustHandles="1" noChangeArrowheads="1" noChangeShapeType="1" noTextEdit="1"/>
              </p:cNvSpPr>
              <p:nvPr/>
            </p:nvSpPr>
            <p:spPr>
              <a:xfrm>
                <a:off x="19139126" y="4762126"/>
                <a:ext cx="1729429" cy="707886"/>
              </a:xfrm>
              <a:prstGeom prst="rect">
                <a:avLst/>
              </a:prstGeom>
              <a:blipFill>
                <a:blip r:embed="rId10"/>
                <a:stretch>
                  <a:fillRect/>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3F9AB480-1D55-645B-FDD6-981D38894762}"/>
              </a:ext>
            </a:extLst>
          </p:cNvPr>
          <p:cNvSpPr/>
          <p:nvPr/>
        </p:nvSpPr>
        <p:spPr>
          <a:xfrm>
            <a:off x="6484894" y="15725665"/>
            <a:ext cx="7475853" cy="165560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solidFill>
                  <a:schemeClr val="bg1"/>
                </a:solidFill>
                <a:latin typeface="NVIDIA Sans" panose="020B0503020203020204" pitchFamily="34" charset="0"/>
                <a:cs typeface="NVIDIA Sans" panose="020B0503020203020204" pitchFamily="34" charset="0"/>
              </a:rPr>
              <a:t>FashionMNIST</a:t>
            </a:r>
            <a:endParaRPr lang="en-US" sz="4000" dirty="0">
              <a:solidFill>
                <a:schemeClr val="bg1"/>
              </a:solidFill>
              <a:latin typeface="NVIDIA Sans" panose="020B0503020203020204" pitchFamily="34" charset="0"/>
              <a:cs typeface="NVIDIA Sans" panose="020B0503020203020204" pitchFamily="34" charset="0"/>
            </a:endParaRPr>
          </a:p>
          <a:p>
            <a:pPr algn="ctr"/>
            <a:r>
              <a:rPr lang="en-US" sz="4000" dirty="0">
                <a:solidFill>
                  <a:schemeClr val="bg1"/>
                </a:solidFill>
                <a:latin typeface="NVIDIA Sans" panose="020B0503020203020204" pitchFamily="34" charset="0"/>
                <a:cs typeface="NVIDIA Sans" panose="020B0503020203020204" pitchFamily="34" charset="0"/>
              </a:rPr>
              <a:t>2 Latent Variables</a:t>
            </a:r>
          </a:p>
        </p:txBody>
      </p:sp>
    </p:spTree>
    <p:extLst>
      <p:ext uri="{BB962C8B-B14F-4D97-AF65-F5344CB8AC3E}">
        <p14:creationId xmlns:p14="http://schemas.microsoft.com/office/powerpoint/2010/main" val="2522114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llage of different colors of flowers&#10;&#10;Description automatically generated">
            <a:extLst>
              <a:ext uri="{FF2B5EF4-FFF2-40B4-BE49-F238E27FC236}">
                <a16:creationId xmlns:a16="http://schemas.microsoft.com/office/drawing/2014/main" id="{1D19EA6D-532E-C838-CB66-248F1AA315BD}"/>
              </a:ext>
            </a:extLst>
          </p:cNvPr>
          <p:cNvPicPr>
            <a:picLocks noChangeAspect="1"/>
          </p:cNvPicPr>
          <p:nvPr/>
        </p:nvPicPr>
        <p:blipFill rotWithShape="1">
          <a:blip r:embed="rId3">
            <a:extLst>
              <a:ext uri="{28A0092B-C50C-407E-A947-70E740481C1C}">
                <a14:useLocalDpi xmlns:a14="http://schemas.microsoft.com/office/drawing/2010/main" val="0"/>
              </a:ext>
            </a:extLst>
          </a:blip>
          <a:srcRect l="11670" t="10794" r="8603" b="9656"/>
          <a:stretch/>
        </p:blipFill>
        <p:spPr>
          <a:xfrm>
            <a:off x="10622756" y="3895344"/>
            <a:ext cx="15330488" cy="15296419"/>
          </a:xfrm>
          <a:prstGeom prst="rect">
            <a:avLst/>
          </a:prstGeom>
        </p:spPr>
      </p:pic>
      <p:sp>
        <p:nvSpPr>
          <p:cNvPr id="11" name="Title 1">
            <a:extLst>
              <a:ext uri="{FF2B5EF4-FFF2-40B4-BE49-F238E27FC236}">
                <a16:creationId xmlns:a16="http://schemas.microsoft.com/office/drawing/2014/main" id="{DC69C9A3-29AB-3AE7-9B45-E0C77A49C637}"/>
              </a:ext>
            </a:extLst>
          </p:cNvPr>
          <p:cNvSpPr>
            <a:spLocks noGrp="1"/>
          </p:cNvSpPr>
          <p:nvPr>
            <p:ph type="title"/>
          </p:nvPr>
        </p:nvSpPr>
        <p:spPr>
          <a:xfrm>
            <a:off x="2514600" y="0"/>
            <a:ext cx="31546800" cy="2514601"/>
          </a:xfrm>
        </p:spPr>
        <p:txBody>
          <a:bodyPr/>
          <a:lstStyle/>
          <a:p>
            <a:r>
              <a:rPr lang="en-US" dirty="0"/>
              <a:t>Variational Autoencoder</a:t>
            </a:r>
            <a:endParaRPr lang="en-US" strike="sngStrike" dirty="0"/>
          </a:p>
        </p:txBody>
      </p:sp>
      <p:sp>
        <p:nvSpPr>
          <p:cNvPr id="7" name="Text Placeholder 6">
            <a:extLst>
              <a:ext uri="{FF2B5EF4-FFF2-40B4-BE49-F238E27FC236}">
                <a16:creationId xmlns:a16="http://schemas.microsoft.com/office/drawing/2014/main" id="{19CA9CAC-962E-2FDC-7511-25B05013B7AD}"/>
              </a:ext>
            </a:extLst>
          </p:cNvPr>
          <p:cNvSpPr>
            <a:spLocks noGrp="1"/>
          </p:cNvSpPr>
          <p:nvPr>
            <p:ph type="body" sz="quarter" idx="10"/>
          </p:nvPr>
        </p:nvSpPr>
        <p:spPr/>
        <p:txBody>
          <a:bodyPr/>
          <a:lstStyle/>
          <a:p>
            <a:endParaRPr lang="en-US"/>
          </a:p>
        </p:txBody>
      </p:sp>
      <p:sp>
        <p:nvSpPr>
          <p:cNvPr id="21" name="Rectangle 20">
            <a:extLst>
              <a:ext uri="{FF2B5EF4-FFF2-40B4-BE49-F238E27FC236}">
                <a16:creationId xmlns:a16="http://schemas.microsoft.com/office/drawing/2014/main" id="{3F9AB480-1D55-645B-FDD6-981D38894762}"/>
              </a:ext>
            </a:extLst>
          </p:cNvPr>
          <p:cNvSpPr/>
          <p:nvPr/>
        </p:nvSpPr>
        <p:spPr>
          <a:xfrm>
            <a:off x="26159484" y="5857720"/>
            <a:ext cx="8131447" cy="278720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NVIDIA Sans" panose="020B0503020203020204" pitchFamily="34" charset="0"/>
                <a:cs typeface="NVIDIA Sans" panose="020B0503020203020204" pitchFamily="34" charset="0"/>
              </a:rPr>
              <a:t>Modified TF Flowers</a:t>
            </a:r>
          </a:p>
          <a:p>
            <a:pPr algn="ctr"/>
            <a:r>
              <a:rPr lang="en-US" sz="4000" dirty="0">
                <a:solidFill>
                  <a:schemeClr val="bg1"/>
                </a:solidFill>
                <a:latin typeface="NVIDIA Sans" panose="020B0503020203020204" pitchFamily="34" charset="0"/>
                <a:cs typeface="NVIDIA Sans" panose="020B0503020203020204" pitchFamily="34" charset="0"/>
              </a:rPr>
              <a:t>20 Latent Variables</a:t>
            </a:r>
          </a:p>
          <a:p>
            <a:pPr algn="ctr"/>
            <a:r>
              <a:rPr lang="en-US" sz="4000" dirty="0">
                <a:solidFill>
                  <a:schemeClr val="bg1"/>
                </a:solidFill>
                <a:latin typeface="NVIDIA Sans" panose="020B0503020203020204" pitchFamily="34" charset="0"/>
                <a:cs typeface="NVIDIA Sans" panose="020B0503020203020204" pitchFamily="34" charset="0"/>
              </a:rPr>
              <a:t>16 Random Images</a:t>
            </a:r>
          </a:p>
        </p:txBody>
      </p:sp>
    </p:spTree>
    <p:extLst>
      <p:ext uri="{BB962C8B-B14F-4D97-AF65-F5344CB8AC3E}">
        <p14:creationId xmlns:p14="http://schemas.microsoft.com/office/powerpoint/2010/main" val="25970221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CAE76B-19B2-46FF-A08B-3014226D9367}"/>
              </a:ext>
            </a:extLst>
          </p:cNvPr>
          <p:cNvSpPr>
            <a:spLocks noGrp="1"/>
          </p:cNvSpPr>
          <p:nvPr>
            <p:ph type="body" sz="quarter" idx="13"/>
          </p:nvPr>
        </p:nvSpPr>
        <p:spPr>
          <a:xfrm>
            <a:off x="1473200" y="1865313"/>
            <a:ext cx="18476913" cy="5943600"/>
          </a:xfrm>
        </p:spPr>
        <p:txBody>
          <a:bodyPr/>
          <a:lstStyle/>
          <a:p>
            <a:r>
              <a:rPr lang="en-US" dirty="0"/>
              <a:t>State of the Art Models</a:t>
            </a:r>
          </a:p>
        </p:txBody>
      </p:sp>
    </p:spTree>
    <p:extLst>
      <p:ext uri="{BB962C8B-B14F-4D97-AF65-F5344CB8AC3E}">
        <p14:creationId xmlns:p14="http://schemas.microsoft.com/office/powerpoint/2010/main" val="1758612503"/>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C69C9A3-29AB-3AE7-9B45-E0C77A49C637}"/>
              </a:ext>
            </a:extLst>
          </p:cNvPr>
          <p:cNvSpPr>
            <a:spLocks noGrp="1"/>
          </p:cNvSpPr>
          <p:nvPr>
            <p:ph type="title"/>
          </p:nvPr>
        </p:nvSpPr>
        <p:spPr>
          <a:xfrm>
            <a:off x="2514600" y="0"/>
            <a:ext cx="31546800" cy="2514601"/>
          </a:xfrm>
        </p:spPr>
        <p:txBody>
          <a:bodyPr/>
          <a:lstStyle/>
          <a:p>
            <a:r>
              <a:rPr lang="en-US" dirty="0"/>
              <a:t>State of the Art Models</a:t>
            </a:r>
            <a:endParaRPr lang="en-US" strike="sngStrike" dirty="0"/>
          </a:p>
        </p:txBody>
      </p:sp>
      <p:sp>
        <p:nvSpPr>
          <p:cNvPr id="7" name="Text Placeholder 6">
            <a:extLst>
              <a:ext uri="{FF2B5EF4-FFF2-40B4-BE49-F238E27FC236}">
                <a16:creationId xmlns:a16="http://schemas.microsoft.com/office/drawing/2014/main" id="{19CA9CAC-962E-2FDC-7511-25B05013B7AD}"/>
              </a:ext>
            </a:extLst>
          </p:cNvPr>
          <p:cNvSpPr>
            <a:spLocks noGrp="1"/>
          </p:cNvSpPr>
          <p:nvPr>
            <p:ph type="body" sz="quarter" idx="10"/>
          </p:nvPr>
        </p:nvSpPr>
        <p:spPr/>
        <p:txBody>
          <a:bodyPr/>
          <a:lstStyle/>
          <a:p>
            <a:r>
              <a:rPr lang="en-US" dirty="0"/>
              <a:t>All of them are used</a:t>
            </a:r>
          </a:p>
        </p:txBody>
      </p:sp>
      <p:pic>
        <p:nvPicPr>
          <p:cNvPr id="4" name="Picture 3" descr="A glass with green liquid in it&#10;&#10;Description automatically generated">
            <a:extLst>
              <a:ext uri="{FF2B5EF4-FFF2-40B4-BE49-F238E27FC236}">
                <a16:creationId xmlns:a16="http://schemas.microsoft.com/office/drawing/2014/main" id="{4F8358B5-C79A-C6A1-7B31-73F793991C21}"/>
              </a:ext>
            </a:extLst>
          </p:cNvPr>
          <p:cNvPicPr>
            <a:picLocks noChangeAspect="1"/>
          </p:cNvPicPr>
          <p:nvPr/>
        </p:nvPicPr>
        <p:blipFill rotWithShape="1">
          <a:blip r:embed="rId3">
            <a:extLst>
              <a:ext uri="{28A0092B-C50C-407E-A947-70E740481C1C}">
                <a14:useLocalDpi xmlns:a14="http://schemas.microsoft.com/office/drawing/2010/main" val="0"/>
              </a:ext>
            </a:extLst>
          </a:blip>
          <a:srcRect t="37231" b="25533"/>
          <a:stretch/>
        </p:blipFill>
        <p:spPr>
          <a:xfrm>
            <a:off x="3443287" y="5782437"/>
            <a:ext cx="13115925" cy="4883869"/>
          </a:xfrm>
          <a:prstGeom prst="rect">
            <a:avLst/>
          </a:prstGeom>
          <a:noFill/>
          <a:ln w="9525">
            <a:solidFill>
              <a:schemeClr val="accent5"/>
            </a:solidFill>
          </a:ln>
        </p:spPr>
      </p:pic>
      <p:sp>
        <p:nvSpPr>
          <p:cNvPr id="5" name="Rectangle 4">
            <a:extLst>
              <a:ext uri="{FF2B5EF4-FFF2-40B4-BE49-F238E27FC236}">
                <a16:creationId xmlns:a16="http://schemas.microsoft.com/office/drawing/2014/main" id="{A8BBAD8B-3ECD-AAA4-59D1-BA9B4D88183A}"/>
              </a:ext>
            </a:extLst>
          </p:cNvPr>
          <p:cNvSpPr/>
          <p:nvPr/>
        </p:nvSpPr>
        <p:spPr>
          <a:xfrm>
            <a:off x="3443286" y="5782436"/>
            <a:ext cx="13115925" cy="4883869"/>
          </a:xfrm>
          <a:prstGeom prst="rect">
            <a:avLst/>
          </a:prstGeom>
          <a:gradFill flip="none" rotWithShape="1">
            <a:gsLst>
              <a:gs pos="0">
                <a:schemeClr val="bg1">
                  <a:alpha val="0"/>
                </a:schemeClr>
              </a:gs>
              <a:gs pos="100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9600" dirty="0">
                <a:solidFill>
                  <a:schemeClr val="tx1"/>
                </a:solidFill>
                <a:latin typeface="Trebuchet MS" panose="020B0603020202020204" pitchFamily="34" charset="0"/>
              </a:rPr>
              <a:t>Diffusion</a:t>
            </a:r>
          </a:p>
        </p:txBody>
      </p:sp>
      <p:grpSp>
        <p:nvGrpSpPr>
          <p:cNvPr id="9" name="Group 8">
            <a:extLst>
              <a:ext uri="{FF2B5EF4-FFF2-40B4-BE49-F238E27FC236}">
                <a16:creationId xmlns:a16="http://schemas.microsoft.com/office/drawing/2014/main" id="{026B8DAF-EFB3-6DDE-E017-41DB7269284E}"/>
              </a:ext>
            </a:extLst>
          </p:cNvPr>
          <p:cNvGrpSpPr/>
          <p:nvPr/>
        </p:nvGrpSpPr>
        <p:grpSpPr>
          <a:xfrm>
            <a:off x="20016788" y="5782436"/>
            <a:ext cx="13115925" cy="4883869"/>
            <a:chOff x="3443286" y="11917765"/>
            <a:chExt cx="13115925" cy="4883869"/>
          </a:xfrm>
        </p:grpSpPr>
        <p:pic>
          <p:nvPicPr>
            <p:cNvPr id="6" name="Picture 5" descr="A collage of different colors of flowers&#10;&#10;Description automatically generated">
              <a:extLst>
                <a:ext uri="{FF2B5EF4-FFF2-40B4-BE49-F238E27FC236}">
                  <a16:creationId xmlns:a16="http://schemas.microsoft.com/office/drawing/2014/main" id="{59BDDBC0-3ADE-75F3-1403-4B733C4767BD}"/>
                </a:ext>
              </a:extLst>
            </p:cNvPr>
            <p:cNvPicPr>
              <a:picLocks noChangeAspect="1"/>
            </p:cNvPicPr>
            <p:nvPr/>
          </p:nvPicPr>
          <p:blipFill rotWithShape="1">
            <a:blip r:embed="rId4">
              <a:extLst>
                <a:ext uri="{28A0092B-C50C-407E-A947-70E740481C1C}">
                  <a14:useLocalDpi xmlns:a14="http://schemas.microsoft.com/office/drawing/2010/main" val="0"/>
                </a:ext>
              </a:extLst>
            </a:blip>
            <a:srcRect l="13858" t="16555" r="17933" b="58046"/>
            <a:stretch/>
          </p:blipFill>
          <p:spPr>
            <a:xfrm>
              <a:off x="3443286" y="11917765"/>
              <a:ext cx="13115925" cy="4883869"/>
            </a:xfrm>
            <a:prstGeom prst="rect">
              <a:avLst/>
            </a:prstGeom>
          </p:spPr>
        </p:pic>
        <p:sp>
          <p:nvSpPr>
            <p:cNvPr id="8" name="Rectangle 7">
              <a:extLst>
                <a:ext uri="{FF2B5EF4-FFF2-40B4-BE49-F238E27FC236}">
                  <a16:creationId xmlns:a16="http://schemas.microsoft.com/office/drawing/2014/main" id="{F7459A44-AE35-985C-FBB9-6F5DC98EB813}"/>
                </a:ext>
              </a:extLst>
            </p:cNvPr>
            <p:cNvSpPr/>
            <p:nvPr/>
          </p:nvSpPr>
          <p:spPr>
            <a:xfrm>
              <a:off x="3443286" y="11917765"/>
              <a:ext cx="13115925" cy="4883869"/>
            </a:xfrm>
            <a:prstGeom prst="rect">
              <a:avLst/>
            </a:prstGeom>
            <a:gradFill flip="none" rotWithShape="1">
              <a:gsLst>
                <a:gs pos="0">
                  <a:schemeClr val="bg1">
                    <a:alpha val="52000"/>
                  </a:schemeClr>
                </a:gs>
                <a:gs pos="100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9600" dirty="0">
                  <a:solidFill>
                    <a:schemeClr val="tx1"/>
                  </a:solidFill>
                  <a:latin typeface="Trebuchet MS" panose="020B0603020202020204" pitchFamily="34" charset="0"/>
                </a:rPr>
                <a:t>VAE</a:t>
              </a:r>
            </a:p>
          </p:txBody>
        </p:sp>
      </p:grpSp>
      <p:grpSp>
        <p:nvGrpSpPr>
          <p:cNvPr id="18" name="Group 17">
            <a:extLst>
              <a:ext uri="{FF2B5EF4-FFF2-40B4-BE49-F238E27FC236}">
                <a16:creationId xmlns:a16="http://schemas.microsoft.com/office/drawing/2014/main" id="{A50D0AE6-A571-A9AB-4903-2C957215E1DE}"/>
              </a:ext>
            </a:extLst>
          </p:cNvPr>
          <p:cNvGrpSpPr/>
          <p:nvPr/>
        </p:nvGrpSpPr>
        <p:grpSpPr>
          <a:xfrm>
            <a:off x="3443285" y="12553396"/>
            <a:ext cx="13115925" cy="4883870"/>
            <a:chOff x="3443285" y="12553396"/>
            <a:chExt cx="13115925" cy="4883870"/>
          </a:xfrm>
        </p:grpSpPr>
        <p:pic>
          <p:nvPicPr>
            <p:cNvPr id="10" name="Picture 2">
              <a:extLst>
                <a:ext uri="{FF2B5EF4-FFF2-40B4-BE49-F238E27FC236}">
                  <a16:creationId xmlns:a16="http://schemas.microsoft.com/office/drawing/2014/main" id="{860ADB9F-9E0A-B68F-3980-04294CBA9D2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5472" t="44910" r="4503" b="33900"/>
            <a:stretch/>
          </p:blipFill>
          <p:spPr bwMode="auto">
            <a:xfrm>
              <a:off x="3443285" y="12553397"/>
              <a:ext cx="13115925" cy="488386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5E1A766D-751F-86C7-ABA8-0B0A4419D306}"/>
                </a:ext>
              </a:extLst>
            </p:cNvPr>
            <p:cNvSpPr/>
            <p:nvPr/>
          </p:nvSpPr>
          <p:spPr>
            <a:xfrm>
              <a:off x="3443285" y="12553396"/>
              <a:ext cx="13115925" cy="4883869"/>
            </a:xfrm>
            <a:prstGeom prst="rect">
              <a:avLst/>
            </a:prstGeom>
            <a:gradFill flip="none" rotWithShape="1">
              <a:gsLst>
                <a:gs pos="0">
                  <a:schemeClr val="bg1">
                    <a:alpha val="41000"/>
                  </a:schemeClr>
                </a:gs>
                <a:gs pos="100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9600" dirty="0">
                  <a:solidFill>
                    <a:schemeClr val="tx1"/>
                  </a:solidFill>
                  <a:latin typeface="Trebuchet MS" panose="020B0603020202020204" pitchFamily="34" charset="0"/>
                </a:rPr>
                <a:t>CLIP</a:t>
              </a:r>
            </a:p>
          </p:txBody>
        </p:sp>
      </p:grpSp>
      <p:grpSp>
        <p:nvGrpSpPr>
          <p:cNvPr id="17" name="Group 16">
            <a:extLst>
              <a:ext uri="{FF2B5EF4-FFF2-40B4-BE49-F238E27FC236}">
                <a16:creationId xmlns:a16="http://schemas.microsoft.com/office/drawing/2014/main" id="{44BAB374-8846-E356-B02B-5ABB878BDC95}"/>
              </a:ext>
            </a:extLst>
          </p:cNvPr>
          <p:cNvGrpSpPr/>
          <p:nvPr/>
        </p:nvGrpSpPr>
        <p:grpSpPr>
          <a:xfrm>
            <a:off x="20016787" y="12553396"/>
            <a:ext cx="13115926" cy="4883869"/>
            <a:chOff x="20016787" y="12553396"/>
            <a:chExt cx="13115926" cy="4883869"/>
          </a:xfrm>
        </p:grpSpPr>
        <p:pic>
          <p:nvPicPr>
            <p:cNvPr id="16" name="Picture 15">
              <a:extLst>
                <a:ext uri="{FF2B5EF4-FFF2-40B4-BE49-F238E27FC236}">
                  <a16:creationId xmlns:a16="http://schemas.microsoft.com/office/drawing/2014/main" id="{2F791D98-CC21-49FF-F334-514CCD83242D}"/>
                </a:ext>
              </a:extLst>
            </p:cNvPr>
            <p:cNvPicPr>
              <a:picLocks noChangeAspect="1"/>
            </p:cNvPicPr>
            <p:nvPr/>
          </p:nvPicPr>
          <p:blipFill rotWithShape="1">
            <a:blip r:embed="rId6"/>
            <a:srcRect l="3487" t="10975" r="3377" b="21006"/>
            <a:stretch/>
          </p:blipFill>
          <p:spPr>
            <a:xfrm>
              <a:off x="20016788" y="12553396"/>
              <a:ext cx="13115925" cy="4883869"/>
            </a:xfrm>
            <a:prstGeom prst="rect">
              <a:avLst/>
            </a:prstGeom>
          </p:spPr>
        </p:pic>
        <p:sp>
          <p:nvSpPr>
            <p:cNvPr id="14" name="Rectangle 13">
              <a:extLst>
                <a:ext uri="{FF2B5EF4-FFF2-40B4-BE49-F238E27FC236}">
                  <a16:creationId xmlns:a16="http://schemas.microsoft.com/office/drawing/2014/main" id="{0C74B86D-3FC0-A3F8-7CC9-92DE21DE91A1}"/>
                </a:ext>
              </a:extLst>
            </p:cNvPr>
            <p:cNvSpPr/>
            <p:nvPr/>
          </p:nvSpPr>
          <p:spPr>
            <a:xfrm>
              <a:off x="20016787" y="12553396"/>
              <a:ext cx="13115925" cy="4883869"/>
            </a:xfrm>
            <a:prstGeom prst="rect">
              <a:avLst/>
            </a:prstGeom>
            <a:gradFill flip="none" rotWithShape="1">
              <a:gsLst>
                <a:gs pos="0">
                  <a:schemeClr val="bg1">
                    <a:alpha val="16000"/>
                  </a:schemeClr>
                </a:gs>
                <a:gs pos="100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9600" dirty="0">
                  <a:solidFill>
                    <a:schemeClr val="tx1"/>
                  </a:solidFill>
                  <a:latin typeface="Trebuchet MS" panose="020B0603020202020204" pitchFamily="34" charset="0"/>
                </a:rPr>
                <a:t>GAN</a:t>
              </a:r>
            </a:p>
          </p:txBody>
        </p:sp>
      </p:grpSp>
      <p:sp>
        <p:nvSpPr>
          <p:cNvPr id="19" name="Rectangle 18">
            <a:extLst>
              <a:ext uri="{FF2B5EF4-FFF2-40B4-BE49-F238E27FC236}">
                <a16:creationId xmlns:a16="http://schemas.microsoft.com/office/drawing/2014/main" id="{6A0C162B-E32C-0ED5-A328-A52B23EFF50B}"/>
              </a:ext>
            </a:extLst>
          </p:cNvPr>
          <p:cNvSpPr/>
          <p:nvPr/>
        </p:nvSpPr>
        <p:spPr>
          <a:xfrm>
            <a:off x="2514599" y="4486275"/>
            <a:ext cx="31546801" cy="14230350"/>
          </a:xfrm>
          <a:prstGeom prst="rect">
            <a:avLst/>
          </a:prstGeom>
          <a:no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4015179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9" grpId="0" animBg="1"/>
    </p:bldLst>
  </p:timing>
</p:sld>
</file>

<file path=ppt/theme/theme1.xml><?xml version="1.0" encoding="utf-8"?>
<a:theme xmlns:a="http://schemas.openxmlformats.org/drawingml/2006/main" name="Title Only">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NVIDIA Sans">
      <a:majorFont>
        <a:latin typeface="NVIDIA Sans Medium"/>
        <a:ea typeface=""/>
        <a:cs typeface=""/>
      </a:majorFont>
      <a:minorFont>
        <a:latin typeface="NVIDIA Sans"/>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lnSpc>
            <a:spcPct val="90000"/>
          </a:lnSpc>
          <a:defRPr sz="4000" dirty="0" err="1">
            <a:solidFill>
              <a:schemeClr val="tx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sz="4000" dirty="0" err="1" smtClean="0">
            <a:solidFill>
              <a:schemeClr val="bg1"/>
            </a:solidFill>
            <a:latin typeface="NVIDIA Sans" panose="020B0503020203020204" pitchFamily="34" charset="0"/>
            <a:cs typeface="NVIDIA Sans" panose="020B0503020203020204" pitchFamily="34" charset="0"/>
          </a:defRPr>
        </a:defPPr>
      </a:lstStyle>
    </a:txDef>
  </a:objectDefaults>
  <a:extraClrSchemeLst/>
  <a:extLst>
    <a:ext uri="{05A4C25C-085E-4340-85A3-A5531E510DB2}">
      <thm15:themeFamily xmlns:thm15="http://schemas.microsoft.com/office/thememl/2012/main" name="NVIDIA_Sans_Corp_Template_LIGHT_v2_NewKV.pptx" id="{2CB1BC51-CEBF-4125-BC6C-FB23D6874A8C}" vid="{0B679A5A-A7BB-445D-B89B-5017F750351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NVIDIA Sans"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NVIDIA Sans"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4CF33B71089DC448F3A861CCE49DD4C" ma:contentTypeVersion="13" ma:contentTypeDescription="Create a new document." ma:contentTypeScope="" ma:versionID="0cf5159ec680aa7cc1f777e5ce312ee3">
  <xsd:schema xmlns:xsd="http://www.w3.org/2001/XMLSchema" xmlns:xs="http://www.w3.org/2001/XMLSchema" xmlns:p="http://schemas.microsoft.com/office/2006/metadata/properties" xmlns:ns3="33156d47-4ed2-41b4-b82d-0bdc41d51c72" xmlns:ns4="eac25ff7-bb51-4c67-b289-9013749df816" targetNamespace="http://schemas.microsoft.com/office/2006/metadata/properties" ma:root="true" ma:fieldsID="4c9ed958f862375c990245d6dd11fe88" ns3:_="" ns4:_="">
    <xsd:import namespace="33156d47-4ed2-41b4-b82d-0bdc41d51c72"/>
    <xsd:import namespace="eac25ff7-bb51-4c67-b289-9013749df81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LengthInSeconds" minOccurs="0"/>
                <xsd:element ref="ns4:MediaServiceGenerationTime" minOccurs="0"/>
                <xsd:element ref="ns4:MediaServiceEventHashCode" minOccurs="0"/>
                <xsd:element ref="ns4:MediaServiceOCR" minOccurs="0"/>
                <xsd:element ref="ns4:_activity" minOccurs="0"/>
                <xsd:element ref="ns4: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156d47-4ed2-41b4-b82d-0bdc41d51c7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c25ff7-bb51-4c67-b289-9013749df81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_activity" ma:index="19" nillable="true" ma:displayName="_activity" ma:hidden="true" ma:internalName="_activity">
      <xsd:simpleType>
        <xsd:restriction base="dms:Note"/>
      </xsd:simpleType>
    </xsd:element>
    <xsd:element name="MediaServiceObjectDetectorVersions" ma:index="20" nillable="true" ma:displayName="MediaServiceObjectDetectorVersions" ma:description=""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eac25ff7-bb51-4c67-b289-9013749df816" xsi:nil="true"/>
  </documentManagement>
</p:properties>
</file>

<file path=customXml/itemProps1.xml><?xml version="1.0" encoding="utf-8"?>
<ds:datastoreItem xmlns:ds="http://schemas.openxmlformats.org/officeDocument/2006/customXml" ds:itemID="{E65AC8C1-8675-4762-89BF-D102E51271A0}">
  <ds:schemaRefs>
    <ds:schemaRef ds:uri="http://schemas.microsoft.com/sharepoint/v3/contenttype/forms"/>
  </ds:schemaRefs>
</ds:datastoreItem>
</file>

<file path=customXml/itemProps2.xml><?xml version="1.0" encoding="utf-8"?>
<ds:datastoreItem xmlns:ds="http://schemas.openxmlformats.org/officeDocument/2006/customXml" ds:itemID="{F5A703DD-F8CD-47FA-B90D-65B68D854B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3156d47-4ed2-41b4-b82d-0bdc41d51c72"/>
    <ds:schemaRef ds:uri="eac25ff7-bb51-4c67-b289-9013749df81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A4C7E1E-6C20-440E-941A-535F1A24C014}">
  <ds:schemaRef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eac25ff7-bb51-4c67-b289-9013749df816"/>
    <ds:schemaRef ds:uri="http://www.w3.org/XML/1998/namespace"/>
    <ds:schemaRef ds:uri="33156d47-4ed2-41b4-b82d-0bdc41d51c72"/>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GenAI_slides1</Template>
  <TotalTime>4694</TotalTime>
  <Words>1826</Words>
  <Application>Microsoft Office PowerPoint</Application>
  <PresentationFormat>Custom</PresentationFormat>
  <Paragraphs>262</Paragraphs>
  <Slides>29</Slides>
  <Notes>28</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40" baseType="lpstr">
      <vt:lpstr>Adobe Clean</vt:lpstr>
      <vt:lpstr>Arial</vt:lpstr>
      <vt:lpstr>Cambria Math</vt:lpstr>
      <vt:lpstr>NVIDIA Sans</vt:lpstr>
      <vt:lpstr>NVIDIA Sans Light</vt:lpstr>
      <vt:lpstr>NVIDIA Sans Medium</vt:lpstr>
      <vt:lpstr>Roboto Mono</vt:lpstr>
      <vt:lpstr>Trebuchet MS</vt:lpstr>
      <vt:lpstr>Wingdings</vt:lpstr>
      <vt:lpstr>Title Only</vt:lpstr>
      <vt:lpstr>Bitmap Image</vt:lpstr>
      <vt:lpstr>Generative AI with Diffusion Models</vt:lpstr>
      <vt:lpstr>PowerPoint Presentation</vt:lpstr>
      <vt:lpstr>PowerPoint Presentation</vt:lpstr>
      <vt:lpstr>U-Net</vt:lpstr>
      <vt:lpstr>Variational Autoencoder</vt:lpstr>
      <vt:lpstr>Variational Autoencoder</vt:lpstr>
      <vt:lpstr>Variational Autoencoder</vt:lpstr>
      <vt:lpstr>PowerPoint Presentation</vt:lpstr>
      <vt:lpstr>State of the Art Models</vt:lpstr>
      <vt:lpstr>Latent Diffusion</vt:lpstr>
      <vt:lpstr>Tiled Upsampling</vt:lpstr>
      <vt:lpstr>Tiled Upsampling</vt:lpstr>
      <vt:lpstr>Tiled Upsampling</vt:lpstr>
      <vt:lpstr>PowerPoint Presentation</vt:lpstr>
      <vt:lpstr>Foundations of Trustworthiness</vt:lpstr>
      <vt:lpstr>Check the License</vt:lpstr>
      <vt:lpstr>Trustworthy AI Tools</vt:lpstr>
      <vt:lpstr>Trustworthy AI Tools</vt:lpstr>
      <vt:lpstr>PowerPoint Presentation</vt:lpstr>
      <vt:lpstr>PowerPoint Presentation</vt:lpstr>
      <vt:lpstr>PowerPoint Presentation</vt:lpstr>
      <vt:lpstr>PowerPoint Presentation</vt:lpstr>
      <vt:lpstr>The Content Credentials pin will appear next to content online, indicating that provenance information is present.</vt:lpstr>
      <vt:lpstr>PowerPoint Presentation</vt:lpstr>
      <vt:lpstr>Adobe Firefly</vt:lpstr>
      <vt:lpstr>Prompt Engineering</vt:lpstr>
      <vt:lpstr>PowerPoint Presentation</vt:lpstr>
      <vt:lpstr>PowerPoint Presentation</vt:lpstr>
      <vt:lpstr>PowerPoint Presentation</vt:lpstr>
    </vt:vector>
  </TitlesOfParts>
  <Company>NVIDIA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Danielle Detering</dc:creator>
  <cp:lastModifiedBy>Danielle Detering</cp:lastModifiedBy>
  <cp:revision>17</cp:revision>
  <dcterms:created xsi:type="dcterms:W3CDTF">2023-09-14T23:38:20Z</dcterms:created>
  <dcterms:modified xsi:type="dcterms:W3CDTF">2023-10-12T06:07:45Z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0x01010004CF33B71089DC448F3A861CCE49DD4C</vt:lpwstr>
  </property>
</Properties>
</file>